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F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332-9092-4EFA-8EB2-D6CA67495F9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1DDD-505D-42C3-8B62-666E9E267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  <p:sndAc>
      <p:stSnd>
        <p:snd r:embed="rId13" name="wind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LOGOON KE CHAR GROOH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Muttaqqeqeen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Kafireen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Munafiqeen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Fasiqeen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6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  <p:sndAc>
      <p:stSnd>
        <p:snd r:embed="rId2" name="wind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Muttaqqeqeen</a:t>
            </a:r>
            <a: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bil-lah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bil-Gaib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Kitabon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Rasoolon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Aakherat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Taqdeer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rah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kharach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Anjaam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Hidayat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Duva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Aye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hum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Kafireen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Allah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Kitabon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Rasoolon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Aakherat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Taqdeer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padhte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kharach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Anjaam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Azaab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haqdar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Duva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Aye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Munafiqeen</a:t>
            </a:r>
            <a:endParaRPr lang="en-US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Kafir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mutaqqe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beech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rishta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kamoon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door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dosroon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rookte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Khawheshat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Anjaam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Aeteqadi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nifaq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wale-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kharij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ii}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Amali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nifaq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wale-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Ismun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kabeerun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Duva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Aye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Fasiqeen</a:t>
            </a:r>
            <a:endParaRPr lang="en-US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dakhil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wale.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-at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iqrar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mazboti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pakdne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Rishte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qarabat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talooq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fasaad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Khullam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Anjaam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khasara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uthane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Duva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Aye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338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LOGOON KE CHAR GROOH</vt:lpstr>
      <vt:lpstr> Muttaqqeqeen </vt:lpstr>
      <vt:lpstr>Slide 3</vt:lpstr>
      <vt:lpstr>Kafireen</vt:lpstr>
      <vt:lpstr>Slide 5</vt:lpstr>
      <vt:lpstr>Munafiqeen</vt:lpstr>
      <vt:lpstr>Slide 7</vt:lpstr>
      <vt:lpstr>Fasiqeen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22</cp:revision>
  <dcterms:created xsi:type="dcterms:W3CDTF">2017-12-11T05:04:03Z</dcterms:created>
  <dcterms:modified xsi:type="dcterms:W3CDTF">2017-12-11T07:38:23Z</dcterms:modified>
</cp:coreProperties>
</file>