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81A396-95AA-48F3-A302-391A0C63160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F545AB-C75F-4DAE-9864-9E8F9C83B67A}">
      <dgm:prSet phldrT="[Text]"/>
      <dgm:spPr/>
      <dgm:t>
        <a:bodyPr/>
        <a:lstStyle/>
        <a:p>
          <a:r>
            <a:rPr lang="en-US" dirty="0" err="1" smtClean="0">
              <a:latin typeface="Lucida Calligraphy" pitchFamily="66" charset="0"/>
            </a:rPr>
            <a:t>Ifrad</a:t>
          </a:r>
          <a:endParaRPr lang="en-US" dirty="0">
            <a:latin typeface="Lucida Calligraphy" pitchFamily="66" charset="0"/>
          </a:endParaRPr>
        </a:p>
      </dgm:t>
    </dgm:pt>
    <dgm:pt modelId="{E5B3EC79-E5B0-4ED7-A33D-B5E9A60A128B}" type="parTrans" cxnId="{A8E229AB-64A2-418B-AA72-0BC92452B709}">
      <dgm:prSet/>
      <dgm:spPr/>
      <dgm:t>
        <a:bodyPr/>
        <a:lstStyle/>
        <a:p>
          <a:endParaRPr lang="en-US"/>
        </a:p>
      </dgm:t>
    </dgm:pt>
    <dgm:pt modelId="{3CA81874-FA21-4D79-AD8B-08AC604268A0}" type="sibTrans" cxnId="{A8E229AB-64A2-418B-AA72-0BC92452B709}">
      <dgm:prSet/>
      <dgm:spPr/>
      <dgm:t>
        <a:bodyPr/>
        <a:lstStyle/>
        <a:p>
          <a:endParaRPr lang="en-US"/>
        </a:p>
      </dgm:t>
    </dgm:pt>
    <dgm:pt modelId="{E6AAC1A8-659A-40EF-AC76-1B756F8787C5}">
      <dgm:prSet phldrT="[Text]"/>
      <dgm:spPr/>
      <dgm:t>
        <a:bodyPr/>
        <a:lstStyle/>
        <a:p>
          <a:r>
            <a:rPr lang="en-US" dirty="0" smtClean="0">
              <a:latin typeface="Lucida Calligraphy" pitchFamily="66" charset="0"/>
            </a:rPr>
            <a:t>Hajj only without </a:t>
          </a:r>
          <a:r>
            <a:rPr lang="en-US" dirty="0" err="1" smtClean="0">
              <a:latin typeface="Lucida Calligraphy" pitchFamily="66" charset="0"/>
            </a:rPr>
            <a:t>umrah</a:t>
          </a:r>
          <a:r>
            <a:rPr lang="en-US" dirty="0" smtClean="0">
              <a:latin typeface="Lucida Calligraphy" pitchFamily="66" charset="0"/>
            </a:rPr>
            <a:t>.</a:t>
          </a:r>
          <a:endParaRPr lang="en-US" dirty="0">
            <a:latin typeface="Lucida Calligraphy" pitchFamily="66" charset="0"/>
          </a:endParaRPr>
        </a:p>
      </dgm:t>
    </dgm:pt>
    <dgm:pt modelId="{9C8D7BC0-425E-41FA-98E6-4F689DCF1CAD}" type="parTrans" cxnId="{516A6BE2-A33B-4AAB-B788-0F63C217A470}">
      <dgm:prSet/>
      <dgm:spPr/>
      <dgm:t>
        <a:bodyPr/>
        <a:lstStyle/>
        <a:p>
          <a:endParaRPr lang="en-US"/>
        </a:p>
      </dgm:t>
    </dgm:pt>
    <dgm:pt modelId="{50405467-FA96-47C1-BEEB-93CD70F60C69}" type="sibTrans" cxnId="{516A6BE2-A33B-4AAB-B788-0F63C217A470}">
      <dgm:prSet/>
      <dgm:spPr/>
      <dgm:t>
        <a:bodyPr/>
        <a:lstStyle/>
        <a:p>
          <a:endParaRPr lang="en-US"/>
        </a:p>
      </dgm:t>
    </dgm:pt>
    <dgm:pt modelId="{D76AA773-D2A0-4F46-869F-99A05AA1A318}">
      <dgm:prSet phldrT="[Text]"/>
      <dgm:spPr/>
      <dgm:t>
        <a:bodyPr/>
        <a:lstStyle/>
        <a:p>
          <a:r>
            <a:rPr lang="en-US" dirty="0" smtClean="0">
              <a:latin typeface="Lucida Calligraphy" pitchFamily="66" charset="0"/>
            </a:rPr>
            <a:t>No </a:t>
          </a:r>
          <a:r>
            <a:rPr lang="en-US" dirty="0" err="1" smtClean="0">
              <a:latin typeface="Lucida Calligraphy" pitchFamily="66" charset="0"/>
            </a:rPr>
            <a:t>hadi</a:t>
          </a:r>
          <a:r>
            <a:rPr lang="en-US" dirty="0" smtClean="0">
              <a:latin typeface="Lucida Calligraphy" pitchFamily="66" charset="0"/>
            </a:rPr>
            <a:t> (animal sacrifice) is required.</a:t>
          </a:r>
          <a:endParaRPr lang="en-US" dirty="0">
            <a:latin typeface="Lucida Calligraphy" pitchFamily="66" charset="0"/>
          </a:endParaRPr>
        </a:p>
      </dgm:t>
    </dgm:pt>
    <dgm:pt modelId="{F7EAF994-7F2B-4824-B1C3-D6686E6E947F}" type="parTrans" cxnId="{F99C568D-1FD1-4E96-AED0-113F041DE663}">
      <dgm:prSet/>
      <dgm:spPr/>
      <dgm:t>
        <a:bodyPr/>
        <a:lstStyle/>
        <a:p>
          <a:endParaRPr lang="en-US"/>
        </a:p>
      </dgm:t>
    </dgm:pt>
    <dgm:pt modelId="{C9716B7B-FDFC-49BB-BB5C-45AC5D448221}" type="sibTrans" cxnId="{F99C568D-1FD1-4E96-AED0-113F041DE663}">
      <dgm:prSet/>
      <dgm:spPr/>
      <dgm:t>
        <a:bodyPr/>
        <a:lstStyle/>
        <a:p>
          <a:endParaRPr lang="en-US"/>
        </a:p>
      </dgm:t>
    </dgm:pt>
    <dgm:pt modelId="{A3DA3BB0-15D0-4E0A-B7CF-923174F30A9F}">
      <dgm:prSet phldrT="[Text]"/>
      <dgm:spPr/>
      <dgm:t>
        <a:bodyPr/>
        <a:lstStyle/>
        <a:p>
          <a:r>
            <a:rPr lang="en-US" dirty="0" err="1" smtClean="0">
              <a:latin typeface="Lucida Calligraphy" pitchFamily="66" charset="0"/>
            </a:rPr>
            <a:t>Qiraan</a:t>
          </a:r>
          <a:endParaRPr lang="en-US" dirty="0">
            <a:latin typeface="Lucida Calligraphy" pitchFamily="66" charset="0"/>
          </a:endParaRPr>
        </a:p>
      </dgm:t>
    </dgm:pt>
    <dgm:pt modelId="{9EBD518A-1E43-46F3-910A-C8299560F849}" type="parTrans" cxnId="{88772C42-3F22-450B-966B-9DC943407896}">
      <dgm:prSet/>
      <dgm:spPr/>
      <dgm:t>
        <a:bodyPr/>
        <a:lstStyle/>
        <a:p>
          <a:endParaRPr lang="en-US"/>
        </a:p>
      </dgm:t>
    </dgm:pt>
    <dgm:pt modelId="{7CF4BCEF-E305-421C-972E-B4E3808453B7}" type="sibTrans" cxnId="{88772C42-3F22-450B-966B-9DC943407896}">
      <dgm:prSet/>
      <dgm:spPr/>
      <dgm:t>
        <a:bodyPr/>
        <a:lstStyle/>
        <a:p>
          <a:endParaRPr lang="en-US"/>
        </a:p>
      </dgm:t>
    </dgm:pt>
    <dgm:pt modelId="{8C783310-FBC6-4DB8-9A6D-14D23232169E}">
      <dgm:prSet phldrT="[Text]"/>
      <dgm:spPr/>
      <dgm:t>
        <a:bodyPr/>
        <a:lstStyle/>
        <a:p>
          <a:r>
            <a:rPr lang="en-US" dirty="0" smtClean="0">
              <a:latin typeface="Lucida Calligraphy" pitchFamily="66" charset="0"/>
            </a:rPr>
            <a:t>Hajj and </a:t>
          </a:r>
          <a:r>
            <a:rPr lang="en-US" dirty="0" err="1" smtClean="0">
              <a:latin typeface="Lucida Calligraphy" pitchFamily="66" charset="0"/>
            </a:rPr>
            <a:t>umrah</a:t>
          </a:r>
          <a:r>
            <a:rPr lang="en-US" dirty="0" smtClean="0">
              <a:latin typeface="Lucida Calligraphy" pitchFamily="66" charset="0"/>
            </a:rPr>
            <a:t> with single ihram.</a:t>
          </a:r>
          <a:endParaRPr lang="en-US" dirty="0">
            <a:latin typeface="Lucida Calligraphy" pitchFamily="66" charset="0"/>
          </a:endParaRPr>
        </a:p>
      </dgm:t>
    </dgm:pt>
    <dgm:pt modelId="{F719CE38-6879-42FE-B30A-F2F7207812A6}" type="parTrans" cxnId="{486C8063-7709-4104-A073-6435CB99E7E4}">
      <dgm:prSet/>
      <dgm:spPr/>
      <dgm:t>
        <a:bodyPr/>
        <a:lstStyle/>
        <a:p>
          <a:endParaRPr lang="en-US"/>
        </a:p>
      </dgm:t>
    </dgm:pt>
    <dgm:pt modelId="{149F0A4B-3FB3-4353-AF77-A8D1D3375ADE}" type="sibTrans" cxnId="{486C8063-7709-4104-A073-6435CB99E7E4}">
      <dgm:prSet/>
      <dgm:spPr/>
      <dgm:t>
        <a:bodyPr/>
        <a:lstStyle/>
        <a:p>
          <a:endParaRPr lang="en-US"/>
        </a:p>
      </dgm:t>
    </dgm:pt>
    <dgm:pt modelId="{7B945F60-81C6-4543-8884-CF729413D206}">
      <dgm:prSet phldrT="[Text]"/>
      <dgm:spPr/>
      <dgm:t>
        <a:bodyPr/>
        <a:lstStyle/>
        <a:p>
          <a:r>
            <a:rPr lang="en-US" dirty="0" err="1" smtClean="0">
              <a:latin typeface="Lucida Calligraphy" pitchFamily="66" charset="0"/>
            </a:rPr>
            <a:t>Hadi</a:t>
          </a:r>
          <a:r>
            <a:rPr lang="en-US" dirty="0" smtClean="0">
              <a:latin typeface="Lucida Calligraphy" pitchFamily="66" charset="0"/>
            </a:rPr>
            <a:t> is required.</a:t>
          </a:r>
          <a:endParaRPr lang="en-US" dirty="0">
            <a:latin typeface="Lucida Calligraphy" pitchFamily="66" charset="0"/>
          </a:endParaRPr>
        </a:p>
      </dgm:t>
    </dgm:pt>
    <dgm:pt modelId="{A5CAE75C-3BF7-42DB-8579-8289E7C68032}" type="parTrans" cxnId="{3A39AB4F-C812-4CA2-9E3F-1B3A510F9667}">
      <dgm:prSet/>
      <dgm:spPr/>
      <dgm:t>
        <a:bodyPr/>
        <a:lstStyle/>
        <a:p>
          <a:endParaRPr lang="en-US"/>
        </a:p>
      </dgm:t>
    </dgm:pt>
    <dgm:pt modelId="{75E726A8-B199-4CF7-B215-F89D0B719ADF}" type="sibTrans" cxnId="{3A39AB4F-C812-4CA2-9E3F-1B3A510F9667}">
      <dgm:prSet/>
      <dgm:spPr/>
      <dgm:t>
        <a:bodyPr/>
        <a:lstStyle/>
        <a:p>
          <a:endParaRPr lang="en-US"/>
        </a:p>
      </dgm:t>
    </dgm:pt>
    <dgm:pt modelId="{823F75D0-B214-44B7-BB0E-28160F1CC53D}">
      <dgm:prSet phldrT="[Text]"/>
      <dgm:spPr/>
      <dgm:t>
        <a:bodyPr/>
        <a:lstStyle/>
        <a:p>
          <a:r>
            <a:rPr lang="en-US" dirty="0" smtClean="0">
              <a:latin typeface="Lucida Calligraphy" pitchFamily="66" charset="0"/>
            </a:rPr>
            <a:t>AL-</a:t>
          </a:r>
          <a:r>
            <a:rPr lang="en-US" dirty="0" err="1" smtClean="0">
              <a:latin typeface="Lucida Calligraphy" pitchFamily="66" charset="0"/>
            </a:rPr>
            <a:t>Tamattu</a:t>
          </a:r>
          <a:endParaRPr lang="en-US" dirty="0">
            <a:latin typeface="Lucida Calligraphy" pitchFamily="66" charset="0"/>
          </a:endParaRPr>
        </a:p>
      </dgm:t>
    </dgm:pt>
    <dgm:pt modelId="{BF96A4A4-EF0A-4A56-967C-6F4D903B77AD}" type="parTrans" cxnId="{3B54519B-3641-4528-B01E-57F6C023CE82}">
      <dgm:prSet/>
      <dgm:spPr/>
      <dgm:t>
        <a:bodyPr/>
        <a:lstStyle/>
        <a:p>
          <a:endParaRPr lang="en-US"/>
        </a:p>
      </dgm:t>
    </dgm:pt>
    <dgm:pt modelId="{4547580D-C352-4E12-8B62-371D38D68A4E}" type="sibTrans" cxnId="{3B54519B-3641-4528-B01E-57F6C023CE82}">
      <dgm:prSet/>
      <dgm:spPr/>
      <dgm:t>
        <a:bodyPr/>
        <a:lstStyle/>
        <a:p>
          <a:endParaRPr lang="en-US"/>
        </a:p>
      </dgm:t>
    </dgm:pt>
    <dgm:pt modelId="{ADB89F09-1F0E-48BC-BC93-A33F98AF38A9}">
      <dgm:prSet phldrT="[Text]"/>
      <dgm:spPr/>
      <dgm:t>
        <a:bodyPr/>
        <a:lstStyle/>
        <a:p>
          <a:r>
            <a:rPr lang="en-US" dirty="0" smtClean="0">
              <a:latin typeface="Lucida Calligraphy" pitchFamily="66" charset="0"/>
            </a:rPr>
            <a:t>Hajj and </a:t>
          </a:r>
          <a:r>
            <a:rPr lang="en-US" dirty="0" err="1" smtClean="0">
              <a:latin typeface="Lucida Calligraphy" pitchFamily="66" charset="0"/>
            </a:rPr>
            <a:t>umrah</a:t>
          </a:r>
          <a:r>
            <a:rPr lang="en-US" dirty="0" smtClean="0">
              <a:latin typeface="Lucida Calligraphy" pitchFamily="66" charset="0"/>
            </a:rPr>
            <a:t> </a:t>
          </a:r>
          <a:r>
            <a:rPr lang="en-US" dirty="0" err="1" smtClean="0">
              <a:latin typeface="Lucida Calligraphy" pitchFamily="66" charset="0"/>
            </a:rPr>
            <a:t>seprated</a:t>
          </a:r>
          <a:r>
            <a:rPr lang="en-US" dirty="0" smtClean="0">
              <a:latin typeface="Lucida Calligraphy" pitchFamily="66" charset="0"/>
            </a:rPr>
            <a:t> with two different ihram.</a:t>
          </a:r>
          <a:endParaRPr lang="en-US" dirty="0">
            <a:latin typeface="Lucida Calligraphy" pitchFamily="66" charset="0"/>
          </a:endParaRPr>
        </a:p>
      </dgm:t>
    </dgm:pt>
    <dgm:pt modelId="{F50631B3-9632-40B4-B71D-18990FBC2623}" type="parTrans" cxnId="{A75387AA-6F8E-43F1-9889-419F996AF98B}">
      <dgm:prSet/>
      <dgm:spPr/>
      <dgm:t>
        <a:bodyPr/>
        <a:lstStyle/>
        <a:p>
          <a:endParaRPr lang="en-US"/>
        </a:p>
      </dgm:t>
    </dgm:pt>
    <dgm:pt modelId="{A55BC91E-8CEE-40F3-9131-B8A19DFFE2C2}" type="sibTrans" cxnId="{A75387AA-6F8E-43F1-9889-419F996AF98B}">
      <dgm:prSet/>
      <dgm:spPr/>
      <dgm:t>
        <a:bodyPr/>
        <a:lstStyle/>
        <a:p>
          <a:endParaRPr lang="en-US"/>
        </a:p>
      </dgm:t>
    </dgm:pt>
    <dgm:pt modelId="{CF5BBC7B-2D29-475A-AE5B-429D072EA363}">
      <dgm:prSet phldrT="[Text]"/>
      <dgm:spPr/>
      <dgm:t>
        <a:bodyPr/>
        <a:lstStyle/>
        <a:p>
          <a:r>
            <a:rPr lang="en-US" dirty="0" err="1" smtClean="0">
              <a:latin typeface="Lucida Calligraphy" pitchFamily="66" charset="0"/>
            </a:rPr>
            <a:t>Hadi</a:t>
          </a:r>
          <a:r>
            <a:rPr lang="en-US" dirty="0" smtClean="0">
              <a:latin typeface="Lucida Calligraphy" pitchFamily="66" charset="0"/>
            </a:rPr>
            <a:t> is required.</a:t>
          </a:r>
          <a:endParaRPr lang="en-US" dirty="0">
            <a:latin typeface="Lucida Calligraphy" pitchFamily="66" charset="0"/>
          </a:endParaRPr>
        </a:p>
      </dgm:t>
    </dgm:pt>
    <dgm:pt modelId="{F49663B0-A21C-49FC-A48B-29391EF88F19}" type="parTrans" cxnId="{AF577DB0-8B7B-4701-A18A-054A46EC6C19}">
      <dgm:prSet/>
      <dgm:spPr/>
      <dgm:t>
        <a:bodyPr/>
        <a:lstStyle/>
        <a:p>
          <a:endParaRPr lang="en-US"/>
        </a:p>
      </dgm:t>
    </dgm:pt>
    <dgm:pt modelId="{D10EA09A-9A32-4183-A8D7-8C4DA3693781}" type="sibTrans" cxnId="{AF577DB0-8B7B-4701-A18A-054A46EC6C19}">
      <dgm:prSet/>
      <dgm:spPr/>
      <dgm:t>
        <a:bodyPr/>
        <a:lstStyle/>
        <a:p>
          <a:endParaRPr lang="en-US"/>
        </a:p>
      </dgm:t>
    </dgm:pt>
    <dgm:pt modelId="{5268FC17-006B-4DA5-8811-6AEF323B1A2C}" type="pres">
      <dgm:prSet presAssocID="{E881A396-95AA-48F3-A302-391A0C63160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CFB561-7212-44C8-B497-A5E4FABAC2D7}" type="pres">
      <dgm:prSet presAssocID="{E9F545AB-C75F-4DAE-9864-9E8F9C83B67A}" presName="composite" presStyleCnt="0"/>
      <dgm:spPr/>
    </dgm:pt>
    <dgm:pt modelId="{00F12EA1-E42C-4866-9361-134DDCB70C8F}" type="pres">
      <dgm:prSet presAssocID="{E9F545AB-C75F-4DAE-9864-9E8F9C83B67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3EC5EB-CA57-440F-B8EE-A99424D94F30}" type="pres">
      <dgm:prSet presAssocID="{E9F545AB-C75F-4DAE-9864-9E8F9C83B67A}" presName="descendantText" presStyleLbl="alignAcc1" presStyleIdx="0" presStyleCnt="3" custLinFactNeighborX="-450" custLinFactNeighborY="17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F4BC3A-2508-4D2E-A658-4A4568B89D0A}" type="pres">
      <dgm:prSet presAssocID="{3CA81874-FA21-4D79-AD8B-08AC604268A0}" presName="sp" presStyleCnt="0"/>
      <dgm:spPr/>
    </dgm:pt>
    <dgm:pt modelId="{5437CEBE-A708-413E-B14D-8F857E4414A7}" type="pres">
      <dgm:prSet presAssocID="{A3DA3BB0-15D0-4E0A-B7CF-923174F30A9F}" presName="composite" presStyleCnt="0"/>
      <dgm:spPr/>
    </dgm:pt>
    <dgm:pt modelId="{408D033E-3839-474B-BFE2-AB9036E90301}" type="pres">
      <dgm:prSet presAssocID="{A3DA3BB0-15D0-4E0A-B7CF-923174F30A9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D8EE95-FC5E-4F2A-9A54-7CA87131992B}" type="pres">
      <dgm:prSet presAssocID="{A3DA3BB0-15D0-4E0A-B7CF-923174F30A9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D7BA12-352C-4F0F-8426-2DE4393A2485}" type="pres">
      <dgm:prSet presAssocID="{7CF4BCEF-E305-421C-972E-B4E3808453B7}" presName="sp" presStyleCnt="0"/>
      <dgm:spPr/>
    </dgm:pt>
    <dgm:pt modelId="{DC28085C-C84D-4A88-B375-D9449A914D87}" type="pres">
      <dgm:prSet presAssocID="{823F75D0-B214-44B7-BB0E-28160F1CC53D}" presName="composite" presStyleCnt="0"/>
      <dgm:spPr/>
    </dgm:pt>
    <dgm:pt modelId="{F10B652E-3B98-4A4A-AE61-6A36C13CDF3E}" type="pres">
      <dgm:prSet presAssocID="{823F75D0-B214-44B7-BB0E-28160F1CC53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F6A21E-24C6-484C-9EE3-ABC9CDE7F05C}" type="pres">
      <dgm:prSet presAssocID="{823F75D0-B214-44B7-BB0E-28160F1CC53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72FB340-E8CF-4E89-BE2B-CF9C857B4274}" type="presOf" srcId="{8C783310-FBC6-4DB8-9A6D-14D23232169E}" destId="{03D8EE95-FC5E-4F2A-9A54-7CA87131992B}" srcOrd="0" destOrd="0" presId="urn:microsoft.com/office/officeart/2005/8/layout/chevron2"/>
    <dgm:cxn modelId="{F99C568D-1FD1-4E96-AED0-113F041DE663}" srcId="{E9F545AB-C75F-4DAE-9864-9E8F9C83B67A}" destId="{D76AA773-D2A0-4F46-869F-99A05AA1A318}" srcOrd="1" destOrd="0" parTransId="{F7EAF994-7F2B-4824-B1C3-D6686E6E947F}" sibTransId="{C9716B7B-FDFC-49BB-BB5C-45AC5D448221}"/>
    <dgm:cxn modelId="{003A2E8D-22EC-4EE1-A569-4EDB92776203}" type="presOf" srcId="{E9F545AB-C75F-4DAE-9864-9E8F9C83B67A}" destId="{00F12EA1-E42C-4866-9361-134DDCB70C8F}" srcOrd="0" destOrd="0" presId="urn:microsoft.com/office/officeart/2005/8/layout/chevron2"/>
    <dgm:cxn modelId="{486C8063-7709-4104-A073-6435CB99E7E4}" srcId="{A3DA3BB0-15D0-4E0A-B7CF-923174F30A9F}" destId="{8C783310-FBC6-4DB8-9A6D-14D23232169E}" srcOrd="0" destOrd="0" parTransId="{F719CE38-6879-42FE-B30A-F2F7207812A6}" sibTransId="{149F0A4B-3FB3-4353-AF77-A8D1D3375ADE}"/>
    <dgm:cxn modelId="{84B16ED4-A013-45F1-A93F-BF7F7D43D1D9}" type="presOf" srcId="{D76AA773-D2A0-4F46-869F-99A05AA1A318}" destId="{2B3EC5EB-CA57-440F-B8EE-A99424D94F30}" srcOrd="0" destOrd="1" presId="urn:microsoft.com/office/officeart/2005/8/layout/chevron2"/>
    <dgm:cxn modelId="{AF577DB0-8B7B-4701-A18A-054A46EC6C19}" srcId="{823F75D0-B214-44B7-BB0E-28160F1CC53D}" destId="{CF5BBC7B-2D29-475A-AE5B-429D072EA363}" srcOrd="1" destOrd="0" parTransId="{F49663B0-A21C-49FC-A48B-29391EF88F19}" sibTransId="{D10EA09A-9A32-4183-A8D7-8C4DA3693781}"/>
    <dgm:cxn modelId="{3A39AB4F-C812-4CA2-9E3F-1B3A510F9667}" srcId="{A3DA3BB0-15D0-4E0A-B7CF-923174F30A9F}" destId="{7B945F60-81C6-4543-8884-CF729413D206}" srcOrd="1" destOrd="0" parTransId="{A5CAE75C-3BF7-42DB-8579-8289E7C68032}" sibTransId="{75E726A8-B199-4CF7-B215-F89D0B719ADF}"/>
    <dgm:cxn modelId="{EA623101-B38A-49BD-BBBF-E8FD1B73751C}" type="presOf" srcId="{7B945F60-81C6-4543-8884-CF729413D206}" destId="{03D8EE95-FC5E-4F2A-9A54-7CA87131992B}" srcOrd="0" destOrd="1" presId="urn:microsoft.com/office/officeart/2005/8/layout/chevron2"/>
    <dgm:cxn modelId="{2A898750-E02F-46FF-B7F2-04C7426A93D9}" type="presOf" srcId="{E6AAC1A8-659A-40EF-AC76-1B756F8787C5}" destId="{2B3EC5EB-CA57-440F-B8EE-A99424D94F30}" srcOrd="0" destOrd="0" presId="urn:microsoft.com/office/officeart/2005/8/layout/chevron2"/>
    <dgm:cxn modelId="{3B54519B-3641-4528-B01E-57F6C023CE82}" srcId="{E881A396-95AA-48F3-A302-391A0C631601}" destId="{823F75D0-B214-44B7-BB0E-28160F1CC53D}" srcOrd="2" destOrd="0" parTransId="{BF96A4A4-EF0A-4A56-967C-6F4D903B77AD}" sibTransId="{4547580D-C352-4E12-8B62-371D38D68A4E}"/>
    <dgm:cxn modelId="{335064AA-C0FC-44D4-9AAD-23DC9BD096F6}" type="presOf" srcId="{823F75D0-B214-44B7-BB0E-28160F1CC53D}" destId="{F10B652E-3B98-4A4A-AE61-6A36C13CDF3E}" srcOrd="0" destOrd="0" presId="urn:microsoft.com/office/officeart/2005/8/layout/chevron2"/>
    <dgm:cxn modelId="{88772C42-3F22-450B-966B-9DC943407896}" srcId="{E881A396-95AA-48F3-A302-391A0C631601}" destId="{A3DA3BB0-15D0-4E0A-B7CF-923174F30A9F}" srcOrd="1" destOrd="0" parTransId="{9EBD518A-1E43-46F3-910A-C8299560F849}" sibTransId="{7CF4BCEF-E305-421C-972E-B4E3808453B7}"/>
    <dgm:cxn modelId="{A75387AA-6F8E-43F1-9889-419F996AF98B}" srcId="{823F75D0-B214-44B7-BB0E-28160F1CC53D}" destId="{ADB89F09-1F0E-48BC-BC93-A33F98AF38A9}" srcOrd="0" destOrd="0" parTransId="{F50631B3-9632-40B4-B71D-18990FBC2623}" sibTransId="{A55BC91E-8CEE-40F3-9131-B8A19DFFE2C2}"/>
    <dgm:cxn modelId="{516A6BE2-A33B-4AAB-B788-0F63C217A470}" srcId="{E9F545AB-C75F-4DAE-9864-9E8F9C83B67A}" destId="{E6AAC1A8-659A-40EF-AC76-1B756F8787C5}" srcOrd="0" destOrd="0" parTransId="{9C8D7BC0-425E-41FA-98E6-4F689DCF1CAD}" sibTransId="{50405467-FA96-47C1-BEEB-93CD70F60C69}"/>
    <dgm:cxn modelId="{E51651A5-7E7C-495F-A97C-54D067ACBE6A}" type="presOf" srcId="{E881A396-95AA-48F3-A302-391A0C631601}" destId="{5268FC17-006B-4DA5-8811-6AEF323B1A2C}" srcOrd="0" destOrd="0" presId="urn:microsoft.com/office/officeart/2005/8/layout/chevron2"/>
    <dgm:cxn modelId="{E7D4DA16-E60A-4FD8-A4A3-54AC2BE9E33E}" type="presOf" srcId="{ADB89F09-1F0E-48BC-BC93-A33F98AF38A9}" destId="{BDF6A21E-24C6-484C-9EE3-ABC9CDE7F05C}" srcOrd="0" destOrd="0" presId="urn:microsoft.com/office/officeart/2005/8/layout/chevron2"/>
    <dgm:cxn modelId="{A8E229AB-64A2-418B-AA72-0BC92452B709}" srcId="{E881A396-95AA-48F3-A302-391A0C631601}" destId="{E9F545AB-C75F-4DAE-9864-9E8F9C83B67A}" srcOrd="0" destOrd="0" parTransId="{E5B3EC79-E5B0-4ED7-A33D-B5E9A60A128B}" sibTransId="{3CA81874-FA21-4D79-AD8B-08AC604268A0}"/>
    <dgm:cxn modelId="{B45FA214-99C6-4E73-BDD5-9B7209089B53}" type="presOf" srcId="{CF5BBC7B-2D29-475A-AE5B-429D072EA363}" destId="{BDF6A21E-24C6-484C-9EE3-ABC9CDE7F05C}" srcOrd="0" destOrd="1" presId="urn:microsoft.com/office/officeart/2005/8/layout/chevron2"/>
    <dgm:cxn modelId="{3DBD751B-F12E-4D19-B0AD-F9F282B50391}" type="presOf" srcId="{A3DA3BB0-15D0-4E0A-B7CF-923174F30A9F}" destId="{408D033E-3839-474B-BFE2-AB9036E90301}" srcOrd="0" destOrd="0" presId="urn:microsoft.com/office/officeart/2005/8/layout/chevron2"/>
    <dgm:cxn modelId="{1A9EE999-3A89-4F4E-B75F-FBC105E2930C}" type="presParOf" srcId="{5268FC17-006B-4DA5-8811-6AEF323B1A2C}" destId="{F4CFB561-7212-44C8-B497-A5E4FABAC2D7}" srcOrd="0" destOrd="0" presId="urn:microsoft.com/office/officeart/2005/8/layout/chevron2"/>
    <dgm:cxn modelId="{2B08674B-2158-4935-8555-9A636BA45F3F}" type="presParOf" srcId="{F4CFB561-7212-44C8-B497-A5E4FABAC2D7}" destId="{00F12EA1-E42C-4866-9361-134DDCB70C8F}" srcOrd="0" destOrd="0" presId="urn:microsoft.com/office/officeart/2005/8/layout/chevron2"/>
    <dgm:cxn modelId="{7B1FEADD-5345-4CC9-B306-9763DD2E6217}" type="presParOf" srcId="{F4CFB561-7212-44C8-B497-A5E4FABAC2D7}" destId="{2B3EC5EB-CA57-440F-B8EE-A99424D94F30}" srcOrd="1" destOrd="0" presId="urn:microsoft.com/office/officeart/2005/8/layout/chevron2"/>
    <dgm:cxn modelId="{D656565C-23DA-4B7C-BA88-22514A0AEE6F}" type="presParOf" srcId="{5268FC17-006B-4DA5-8811-6AEF323B1A2C}" destId="{02F4BC3A-2508-4D2E-A658-4A4568B89D0A}" srcOrd="1" destOrd="0" presId="urn:microsoft.com/office/officeart/2005/8/layout/chevron2"/>
    <dgm:cxn modelId="{707BDBFC-B4F4-4965-B135-1BFE68506C8F}" type="presParOf" srcId="{5268FC17-006B-4DA5-8811-6AEF323B1A2C}" destId="{5437CEBE-A708-413E-B14D-8F857E4414A7}" srcOrd="2" destOrd="0" presId="urn:microsoft.com/office/officeart/2005/8/layout/chevron2"/>
    <dgm:cxn modelId="{1AB1557C-9138-49A8-A68E-DCEB555986E0}" type="presParOf" srcId="{5437CEBE-A708-413E-B14D-8F857E4414A7}" destId="{408D033E-3839-474B-BFE2-AB9036E90301}" srcOrd="0" destOrd="0" presId="urn:microsoft.com/office/officeart/2005/8/layout/chevron2"/>
    <dgm:cxn modelId="{CD3A0128-58EC-44C2-A880-772BDB1AC3CC}" type="presParOf" srcId="{5437CEBE-A708-413E-B14D-8F857E4414A7}" destId="{03D8EE95-FC5E-4F2A-9A54-7CA87131992B}" srcOrd="1" destOrd="0" presId="urn:microsoft.com/office/officeart/2005/8/layout/chevron2"/>
    <dgm:cxn modelId="{F9229BED-4943-4B4E-A8D3-4A9124D6B4C5}" type="presParOf" srcId="{5268FC17-006B-4DA5-8811-6AEF323B1A2C}" destId="{FFD7BA12-352C-4F0F-8426-2DE4393A2485}" srcOrd="3" destOrd="0" presId="urn:microsoft.com/office/officeart/2005/8/layout/chevron2"/>
    <dgm:cxn modelId="{E05BE965-DAAD-4EEF-9D38-0ED4855CF663}" type="presParOf" srcId="{5268FC17-006B-4DA5-8811-6AEF323B1A2C}" destId="{DC28085C-C84D-4A88-B375-D9449A914D87}" srcOrd="4" destOrd="0" presId="urn:microsoft.com/office/officeart/2005/8/layout/chevron2"/>
    <dgm:cxn modelId="{EF075F6E-7201-4B70-BA10-2DEC34A518C6}" type="presParOf" srcId="{DC28085C-C84D-4A88-B375-D9449A914D87}" destId="{F10B652E-3B98-4A4A-AE61-6A36C13CDF3E}" srcOrd="0" destOrd="0" presId="urn:microsoft.com/office/officeart/2005/8/layout/chevron2"/>
    <dgm:cxn modelId="{67F11EFD-4D37-4CE5-A256-69A1F286284E}" type="presParOf" srcId="{DC28085C-C84D-4A88-B375-D9449A914D87}" destId="{BDF6A21E-24C6-484C-9EE3-ABC9CDE7F05C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36D7F0-FBC9-4340-A29C-DC256509279D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D4BD03-B781-4DAC-BF9C-DE6DC69EB803}">
      <dgm:prSet phldrT="[Text]"/>
      <dgm:spPr/>
      <dgm:t>
        <a:bodyPr/>
        <a:lstStyle/>
        <a:p>
          <a:r>
            <a:rPr lang="en-US" dirty="0" smtClean="0">
              <a:latin typeface="Lucida Calligraphy" pitchFamily="66" charset="0"/>
            </a:rPr>
            <a:t>Put on ihram</a:t>
          </a:r>
          <a:endParaRPr lang="en-US" dirty="0">
            <a:latin typeface="Lucida Calligraphy" pitchFamily="66" charset="0"/>
          </a:endParaRPr>
        </a:p>
      </dgm:t>
    </dgm:pt>
    <dgm:pt modelId="{EFE8AE43-9216-4563-87FA-96164958E07D}" type="parTrans" cxnId="{BF8120E1-B33C-41C5-8A9A-7BE1E4360D5E}">
      <dgm:prSet/>
      <dgm:spPr/>
      <dgm:t>
        <a:bodyPr/>
        <a:lstStyle/>
        <a:p>
          <a:endParaRPr lang="en-US"/>
        </a:p>
      </dgm:t>
    </dgm:pt>
    <dgm:pt modelId="{E5B847E7-8933-4FA3-BB5C-8A1D00538EDB}" type="sibTrans" cxnId="{BF8120E1-B33C-41C5-8A9A-7BE1E4360D5E}">
      <dgm:prSet/>
      <dgm:spPr/>
      <dgm:t>
        <a:bodyPr/>
        <a:lstStyle/>
        <a:p>
          <a:endParaRPr lang="en-US"/>
        </a:p>
      </dgm:t>
    </dgm:pt>
    <dgm:pt modelId="{6DD4EAFD-B2A4-4B21-B295-38FC4050BC71}">
      <dgm:prSet phldrT="[Text]"/>
      <dgm:spPr/>
      <dgm:t>
        <a:bodyPr/>
        <a:lstStyle/>
        <a:p>
          <a:r>
            <a:rPr lang="en-US" dirty="0" smtClean="0">
              <a:latin typeface="Lucida Calligraphy" pitchFamily="66" charset="0"/>
            </a:rPr>
            <a:t>Declare intention</a:t>
          </a:r>
          <a:endParaRPr lang="en-US" dirty="0">
            <a:latin typeface="Lucida Calligraphy" pitchFamily="66" charset="0"/>
          </a:endParaRPr>
        </a:p>
      </dgm:t>
    </dgm:pt>
    <dgm:pt modelId="{69950165-C4AF-40D2-B636-48E10C2D725F}" type="parTrans" cxnId="{29C29F9B-6455-4511-A645-5F21D382033B}">
      <dgm:prSet/>
      <dgm:spPr/>
      <dgm:t>
        <a:bodyPr/>
        <a:lstStyle/>
        <a:p>
          <a:endParaRPr lang="en-US"/>
        </a:p>
      </dgm:t>
    </dgm:pt>
    <dgm:pt modelId="{DCC3957E-495B-45CA-BA17-C8DB03EEA9E7}" type="sibTrans" cxnId="{29C29F9B-6455-4511-A645-5F21D382033B}">
      <dgm:prSet/>
      <dgm:spPr/>
      <dgm:t>
        <a:bodyPr/>
        <a:lstStyle/>
        <a:p>
          <a:endParaRPr lang="en-US"/>
        </a:p>
      </dgm:t>
    </dgm:pt>
    <dgm:pt modelId="{5A936006-3BD0-4777-9AD9-DA13DEF75434}">
      <dgm:prSet phldrT="[Text]"/>
      <dgm:spPr/>
      <dgm:t>
        <a:bodyPr/>
        <a:lstStyle/>
        <a:p>
          <a:r>
            <a:rPr lang="en-US" dirty="0" smtClean="0">
              <a:latin typeface="Lucida Calligraphy" pitchFamily="66" charset="0"/>
            </a:rPr>
            <a:t>Recite </a:t>
          </a:r>
          <a:r>
            <a:rPr lang="en-US" dirty="0" err="1" smtClean="0">
              <a:latin typeface="Lucida Calligraphy" pitchFamily="66" charset="0"/>
            </a:rPr>
            <a:t>Talbiyah</a:t>
          </a:r>
          <a:endParaRPr lang="en-US" dirty="0">
            <a:latin typeface="Lucida Calligraphy" pitchFamily="66" charset="0"/>
          </a:endParaRPr>
        </a:p>
      </dgm:t>
    </dgm:pt>
    <dgm:pt modelId="{023F1C5D-19B0-492A-8E9E-764D6041BD10}" type="parTrans" cxnId="{7C038989-E9A0-4FB9-BE90-66B91BBAA0C0}">
      <dgm:prSet/>
      <dgm:spPr/>
      <dgm:t>
        <a:bodyPr/>
        <a:lstStyle/>
        <a:p>
          <a:endParaRPr lang="en-US"/>
        </a:p>
      </dgm:t>
    </dgm:pt>
    <dgm:pt modelId="{1100BBD9-A87C-4E7A-97E7-4DEF3FC0E2A4}" type="sibTrans" cxnId="{7C038989-E9A0-4FB9-BE90-66B91BBAA0C0}">
      <dgm:prSet/>
      <dgm:spPr/>
      <dgm:t>
        <a:bodyPr/>
        <a:lstStyle/>
        <a:p>
          <a:endParaRPr lang="en-US"/>
        </a:p>
      </dgm:t>
    </dgm:pt>
    <dgm:pt modelId="{E1AACC49-41FD-4FC7-9416-C12C31A6B942}">
      <dgm:prSet phldrT="[Text]"/>
      <dgm:spPr/>
      <dgm:t>
        <a:bodyPr/>
        <a:lstStyle/>
        <a:p>
          <a:r>
            <a:rPr lang="en-US" dirty="0" smtClean="0">
              <a:latin typeface="Lucida Calligraphy" pitchFamily="66" charset="0"/>
            </a:rPr>
            <a:t>Overnight stay in mina</a:t>
          </a:r>
          <a:endParaRPr lang="en-US" dirty="0">
            <a:latin typeface="Lucida Calligraphy" pitchFamily="66" charset="0"/>
          </a:endParaRPr>
        </a:p>
      </dgm:t>
    </dgm:pt>
    <dgm:pt modelId="{0EC8CAED-246A-4325-BD0E-8CD6AC389F5E}" type="parTrans" cxnId="{5E6F8E7B-D91F-489D-80E7-EDE398499E1D}">
      <dgm:prSet/>
      <dgm:spPr/>
      <dgm:t>
        <a:bodyPr/>
        <a:lstStyle/>
        <a:p>
          <a:endParaRPr lang="en-US"/>
        </a:p>
      </dgm:t>
    </dgm:pt>
    <dgm:pt modelId="{0BAFA07D-BA0A-4993-8A5F-E680E81C96AC}" type="sibTrans" cxnId="{5E6F8E7B-D91F-489D-80E7-EDE398499E1D}">
      <dgm:prSet/>
      <dgm:spPr/>
      <dgm:t>
        <a:bodyPr/>
        <a:lstStyle/>
        <a:p>
          <a:endParaRPr lang="en-US"/>
        </a:p>
      </dgm:t>
    </dgm:pt>
    <dgm:pt modelId="{91B1D4F5-9D5A-49AF-B654-202A56F4D031}">
      <dgm:prSet phldrT="[Text]"/>
      <dgm:spPr/>
      <dgm:t>
        <a:bodyPr/>
        <a:lstStyle/>
        <a:p>
          <a:r>
            <a:rPr lang="en-US" dirty="0" smtClean="0">
              <a:latin typeface="Lucida Calligraphy" pitchFamily="66" charset="0"/>
            </a:rPr>
            <a:t>First day of hajj completed</a:t>
          </a:r>
          <a:endParaRPr lang="en-US" dirty="0">
            <a:latin typeface="Lucida Calligraphy" pitchFamily="66" charset="0"/>
          </a:endParaRPr>
        </a:p>
      </dgm:t>
    </dgm:pt>
    <dgm:pt modelId="{704B33EF-74D0-4130-BFA4-0E7E1424086B}" type="parTrans" cxnId="{35328616-F15B-4686-95BF-9CDD8C72F89E}">
      <dgm:prSet/>
      <dgm:spPr/>
      <dgm:t>
        <a:bodyPr/>
        <a:lstStyle/>
        <a:p>
          <a:endParaRPr lang="en-US"/>
        </a:p>
      </dgm:t>
    </dgm:pt>
    <dgm:pt modelId="{8B42EBC0-AAD8-4F14-8137-232DCA53FA39}" type="sibTrans" cxnId="{35328616-F15B-4686-95BF-9CDD8C72F89E}">
      <dgm:prSet/>
      <dgm:spPr/>
      <dgm:t>
        <a:bodyPr/>
        <a:lstStyle/>
        <a:p>
          <a:endParaRPr lang="en-US"/>
        </a:p>
      </dgm:t>
    </dgm:pt>
    <dgm:pt modelId="{9AB1E78D-39C8-4956-A7C9-377236236113}">
      <dgm:prSet/>
      <dgm:spPr/>
      <dgm:t>
        <a:bodyPr/>
        <a:lstStyle/>
        <a:p>
          <a:r>
            <a:rPr lang="en-US" dirty="0" smtClean="0">
              <a:latin typeface="Lucida Calligraphy" pitchFamily="66" charset="0"/>
            </a:rPr>
            <a:t>Offer five prayers in Mina</a:t>
          </a:r>
          <a:endParaRPr lang="en-US" dirty="0">
            <a:latin typeface="Lucida Calligraphy" pitchFamily="66" charset="0"/>
          </a:endParaRPr>
        </a:p>
      </dgm:t>
    </dgm:pt>
    <dgm:pt modelId="{DF23E748-B440-4E3F-985C-AFD6B65BD41E}" type="parTrans" cxnId="{D24B331B-E276-4BDA-930D-D5BC77F8139E}">
      <dgm:prSet/>
      <dgm:spPr/>
      <dgm:t>
        <a:bodyPr/>
        <a:lstStyle/>
        <a:p>
          <a:endParaRPr lang="en-US"/>
        </a:p>
      </dgm:t>
    </dgm:pt>
    <dgm:pt modelId="{44A0D2B6-3238-4E21-A1AA-2B1776D9A007}" type="sibTrans" cxnId="{D24B331B-E276-4BDA-930D-D5BC77F8139E}">
      <dgm:prSet/>
      <dgm:spPr/>
      <dgm:t>
        <a:bodyPr/>
        <a:lstStyle/>
        <a:p>
          <a:endParaRPr lang="en-US"/>
        </a:p>
      </dgm:t>
    </dgm:pt>
    <dgm:pt modelId="{4FADF7B2-C043-4EA0-8F8E-9CF64A4A3531}">
      <dgm:prSet/>
      <dgm:spPr/>
      <dgm:t>
        <a:bodyPr/>
        <a:lstStyle/>
        <a:p>
          <a:r>
            <a:rPr lang="en-US" dirty="0" smtClean="0">
              <a:latin typeface="Lucida Calligraphy" pitchFamily="66" charset="0"/>
            </a:rPr>
            <a:t>Go to Mina before </a:t>
          </a:r>
          <a:r>
            <a:rPr lang="en-US" dirty="0" err="1" smtClean="0">
              <a:latin typeface="Lucida Calligraphy" pitchFamily="66" charset="0"/>
            </a:rPr>
            <a:t>zuhar</a:t>
          </a:r>
          <a:endParaRPr lang="en-US" dirty="0">
            <a:latin typeface="Lucida Calligraphy" pitchFamily="66" charset="0"/>
          </a:endParaRPr>
        </a:p>
      </dgm:t>
    </dgm:pt>
    <dgm:pt modelId="{5F422219-93AE-4B3D-AC01-0CE75DB4EFDB}" type="parTrans" cxnId="{14F12328-B1BB-448F-8164-0E5A547976F1}">
      <dgm:prSet/>
      <dgm:spPr/>
      <dgm:t>
        <a:bodyPr/>
        <a:lstStyle/>
        <a:p>
          <a:endParaRPr lang="en-US"/>
        </a:p>
      </dgm:t>
    </dgm:pt>
    <dgm:pt modelId="{59642135-12AA-48D8-B2ED-30B26B5E3D04}" type="sibTrans" cxnId="{14F12328-B1BB-448F-8164-0E5A547976F1}">
      <dgm:prSet/>
      <dgm:spPr/>
      <dgm:t>
        <a:bodyPr/>
        <a:lstStyle/>
        <a:p>
          <a:endParaRPr lang="en-US"/>
        </a:p>
      </dgm:t>
    </dgm:pt>
    <dgm:pt modelId="{45F79C18-C6BA-43A7-A6BC-7B33738B46E6}" type="pres">
      <dgm:prSet presAssocID="{3536D7F0-FBC9-4340-A29C-DC256509279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312A4C-0879-4325-94BC-425B9615338A}" type="pres">
      <dgm:prSet presAssocID="{CED4BD03-B781-4DAC-BF9C-DE6DC69EB803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41D86B-F2C7-4256-94DC-AA5FB06F5239}" type="pres">
      <dgm:prSet presAssocID="{CED4BD03-B781-4DAC-BF9C-DE6DC69EB803}" presName="spNode" presStyleCnt="0"/>
      <dgm:spPr/>
    </dgm:pt>
    <dgm:pt modelId="{2AEE3BD0-80B6-4EFC-96E5-939C62978114}" type="pres">
      <dgm:prSet presAssocID="{E5B847E7-8933-4FA3-BB5C-8A1D00538EDB}" presName="sibTrans" presStyleLbl="sibTrans1D1" presStyleIdx="0" presStyleCnt="7"/>
      <dgm:spPr/>
      <dgm:t>
        <a:bodyPr/>
        <a:lstStyle/>
        <a:p>
          <a:endParaRPr lang="en-US"/>
        </a:p>
      </dgm:t>
    </dgm:pt>
    <dgm:pt modelId="{B5628689-F3C8-4F5F-BD2E-CB30D50A695F}" type="pres">
      <dgm:prSet presAssocID="{6DD4EAFD-B2A4-4B21-B295-38FC4050BC71}" presName="node" presStyleLbl="node1" presStyleIdx="1" presStyleCnt="7" custRadScaleRad="97026" custRadScaleInc="-140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A82885-CBD5-48B4-BC65-C413B9A4CCB8}" type="pres">
      <dgm:prSet presAssocID="{6DD4EAFD-B2A4-4B21-B295-38FC4050BC71}" presName="spNode" presStyleCnt="0"/>
      <dgm:spPr/>
    </dgm:pt>
    <dgm:pt modelId="{5AE870C2-758A-4CE3-9D1F-7D4F67C7786A}" type="pres">
      <dgm:prSet presAssocID="{DCC3957E-495B-45CA-BA17-C8DB03EEA9E7}" presName="sibTrans" presStyleLbl="sibTrans1D1" presStyleIdx="1" presStyleCnt="7"/>
      <dgm:spPr/>
      <dgm:t>
        <a:bodyPr/>
        <a:lstStyle/>
        <a:p>
          <a:endParaRPr lang="en-US"/>
        </a:p>
      </dgm:t>
    </dgm:pt>
    <dgm:pt modelId="{AFC68141-60B8-46AE-9A13-44225C250D14}" type="pres">
      <dgm:prSet presAssocID="{5A936006-3BD0-4777-9AD9-DA13DEF75434}" presName="node" presStyleLbl="node1" presStyleIdx="2" presStyleCnt="7" custRadScaleRad="99829" custRadScaleInc="11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82D887-026D-4087-BF38-DFF465EE0AD0}" type="pres">
      <dgm:prSet presAssocID="{5A936006-3BD0-4777-9AD9-DA13DEF75434}" presName="spNode" presStyleCnt="0"/>
      <dgm:spPr/>
    </dgm:pt>
    <dgm:pt modelId="{C15B0E87-B475-4546-9B02-DE186A69AB19}" type="pres">
      <dgm:prSet presAssocID="{1100BBD9-A87C-4E7A-97E7-4DEF3FC0E2A4}" presName="sibTrans" presStyleLbl="sibTrans1D1" presStyleIdx="2" presStyleCnt="7"/>
      <dgm:spPr/>
      <dgm:t>
        <a:bodyPr/>
        <a:lstStyle/>
        <a:p>
          <a:endParaRPr lang="en-US"/>
        </a:p>
      </dgm:t>
    </dgm:pt>
    <dgm:pt modelId="{D67B86F9-CEC9-40DE-BE66-9742C4960D8B}" type="pres">
      <dgm:prSet presAssocID="{4FADF7B2-C043-4EA0-8F8E-9CF64A4A3531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8D2051-597A-410A-ADB1-0BF12F4B3771}" type="pres">
      <dgm:prSet presAssocID="{4FADF7B2-C043-4EA0-8F8E-9CF64A4A3531}" presName="spNode" presStyleCnt="0"/>
      <dgm:spPr/>
    </dgm:pt>
    <dgm:pt modelId="{064AA0FE-CFD3-4697-89D4-84D863067953}" type="pres">
      <dgm:prSet presAssocID="{59642135-12AA-48D8-B2ED-30B26B5E3D04}" presName="sibTrans" presStyleLbl="sibTrans1D1" presStyleIdx="3" presStyleCnt="7"/>
      <dgm:spPr/>
      <dgm:t>
        <a:bodyPr/>
        <a:lstStyle/>
        <a:p>
          <a:endParaRPr lang="en-US"/>
        </a:p>
      </dgm:t>
    </dgm:pt>
    <dgm:pt modelId="{C36E4CB0-2B8D-4F67-B185-356DD6F7469D}" type="pres">
      <dgm:prSet presAssocID="{9AB1E78D-39C8-4956-A7C9-377236236113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C6BA2F-11FC-4EA7-B39B-974EEB74FBF8}" type="pres">
      <dgm:prSet presAssocID="{9AB1E78D-39C8-4956-A7C9-377236236113}" presName="spNode" presStyleCnt="0"/>
      <dgm:spPr/>
    </dgm:pt>
    <dgm:pt modelId="{11BEC6F5-6D41-4D39-AAE0-502798631812}" type="pres">
      <dgm:prSet presAssocID="{44A0D2B6-3238-4E21-A1AA-2B1776D9A007}" presName="sibTrans" presStyleLbl="sibTrans1D1" presStyleIdx="4" presStyleCnt="7"/>
      <dgm:spPr/>
      <dgm:t>
        <a:bodyPr/>
        <a:lstStyle/>
        <a:p>
          <a:endParaRPr lang="en-US"/>
        </a:p>
      </dgm:t>
    </dgm:pt>
    <dgm:pt modelId="{11B6B7E5-2599-493C-ACD1-041CAE28F917}" type="pres">
      <dgm:prSet presAssocID="{E1AACC49-41FD-4FC7-9416-C12C31A6B94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CE8460-7F03-43BE-882F-707A824068F1}" type="pres">
      <dgm:prSet presAssocID="{E1AACC49-41FD-4FC7-9416-C12C31A6B942}" presName="spNode" presStyleCnt="0"/>
      <dgm:spPr/>
    </dgm:pt>
    <dgm:pt modelId="{56141148-0CD5-4F8D-B859-640E998FC0F0}" type="pres">
      <dgm:prSet presAssocID="{0BAFA07D-BA0A-4993-8A5F-E680E81C96AC}" presName="sibTrans" presStyleLbl="sibTrans1D1" presStyleIdx="5" presStyleCnt="7"/>
      <dgm:spPr/>
      <dgm:t>
        <a:bodyPr/>
        <a:lstStyle/>
        <a:p>
          <a:endParaRPr lang="en-US"/>
        </a:p>
      </dgm:t>
    </dgm:pt>
    <dgm:pt modelId="{95910E7E-6C7C-4B0D-B2CE-0C7D60EE0361}" type="pres">
      <dgm:prSet presAssocID="{91B1D4F5-9D5A-49AF-B654-202A56F4D031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9D3A2A-93CE-4FEC-8EFE-DDC836C3DCE7}" type="pres">
      <dgm:prSet presAssocID="{91B1D4F5-9D5A-49AF-B654-202A56F4D031}" presName="spNode" presStyleCnt="0"/>
      <dgm:spPr/>
    </dgm:pt>
    <dgm:pt modelId="{EF90385A-E0A9-4BBC-9BD8-F3E92E38D65F}" type="pres">
      <dgm:prSet presAssocID="{8B42EBC0-AAD8-4F14-8137-232DCA53FA39}" presName="sibTrans" presStyleLbl="sibTrans1D1" presStyleIdx="6" presStyleCnt="7"/>
      <dgm:spPr/>
      <dgm:t>
        <a:bodyPr/>
        <a:lstStyle/>
        <a:p>
          <a:endParaRPr lang="en-US"/>
        </a:p>
      </dgm:t>
    </dgm:pt>
  </dgm:ptLst>
  <dgm:cxnLst>
    <dgm:cxn modelId="{B472FA71-57FB-4B93-91AC-82A419CD563E}" type="presOf" srcId="{1100BBD9-A87C-4E7A-97E7-4DEF3FC0E2A4}" destId="{C15B0E87-B475-4546-9B02-DE186A69AB19}" srcOrd="0" destOrd="0" presId="urn:microsoft.com/office/officeart/2005/8/layout/cycle5"/>
    <dgm:cxn modelId="{5E6F8E7B-D91F-489D-80E7-EDE398499E1D}" srcId="{3536D7F0-FBC9-4340-A29C-DC256509279D}" destId="{E1AACC49-41FD-4FC7-9416-C12C31A6B942}" srcOrd="5" destOrd="0" parTransId="{0EC8CAED-246A-4325-BD0E-8CD6AC389F5E}" sibTransId="{0BAFA07D-BA0A-4993-8A5F-E680E81C96AC}"/>
    <dgm:cxn modelId="{14F12328-B1BB-448F-8164-0E5A547976F1}" srcId="{3536D7F0-FBC9-4340-A29C-DC256509279D}" destId="{4FADF7B2-C043-4EA0-8F8E-9CF64A4A3531}" srcOrd="3" destOrd="0" parTransId="{5F422219-93AE-4B3D-AC01-0CE75DB4EFDB}" sibTransId="{59642135-12AA-48D8-B2ED-30B26B5E3D04}"/>
    <dgm:cxn modelId="{F78954FA-382F-4F1C-865F-5D2A9ECD3EC6}" type="presOf" srcId="{91B1D4F5-9D5A-49AF-B654-202A56F4D031}" destId="{95910E7E-6C7C-4B0D-B2CE-0C7D60EE0361}" srcOrd="0" destOrd="0" presId="urn:microsoft.com/office/officeart/2005/8/layout/cycle5"/>
    <dgm:cxn modelId="{09CA1CD2-FCCD-4621-A22C-90090AB61343}" type="presOf" srcId="{9AB1E78D-39C8-4956-A7C9-377236236113}" destId="{C36E4CB0-2B8D-4F67-B185-356DD6F7469D}" srcOrd="0" destOrd="0" presId="urn:microsoft.com/office/officeart/2005/8/layout/cycle5"/>
    <dgm:cxn modelId="{86732420-BA91-47EE-BE17-8C1C2DE77BF0}" type="presOf" srcId="{E5B847E7-8933-4FA3-BB5C-8A1D00538EDB}" destId="{2AEE3BD0-80B6-4EFC-96E5-939C62978114}" srcOrd="0" destOrd="0" presId="urn:microsoft.com/office/officeart/2005/8/layout/cycle5"/>
    <dgm:cxn modelId="{EB264038-DFBC-49C6-8D4B-C4E8F51DF567}" type="presOf" srcId="{8B42EBC0-AAD8-4F14-8137-232DCA53FA39}" destId="{EF90385A-E0A9-4BBC-9BD8-F3E92E38D65F}" srcOrd="0" destOrd="0" presId="urn:microsoft.com/office/officeart/2005/8/layout/cycle5"/>
    <dgm:cxn modelId="{7C038989-E9A0-4FB9-BE90-66B91BBAA0C0}" srcId="{3536D7F0-FBC9-4340-A29C-DC256509279D}" destId="{5A936006-3BD0-4777-9AD9-DA13DEF75434}" srcOrd="2" destOrd="0" parTransId="{023F1C5D-19B0-492A-8E9E-764D6041BD10}" sibTransId="{1100BBD9-A87C-4E7A-97E7-4DEF3FC0E2A4}"/>
    <dgm:cxn modelId="{BF8120E1-B33C-41C5-8A9A-7BE1E4360D5E}" srcId="{3536D7F0-FBC9-4340-A29C-DC256509279D}" destId="{CED4BD03-B781-4DAC-BF9C-DE6DC69EB803}" srcOrd="0" destOrd="0" parTransId="{EFE8AE43-9216-4563-87FA-96164958E07D}" sibTransId="{E5B847E7-8933-4FA3-BB5C-8A1D00538EDB}"/>
    <dgm:cxn modelId="{3B58084D-1917-49A1-A52F-98F17680C688}" type="presOf" srcId="{4FADF7B2-C043-4EA0-8F8E-9CF64A4A3531}" destId="{D67B86F9-CEC9-40DE-BE66-9742C4960D8B}" srcOrd="0" destOrd="0" presId="urn:microsoft.com/office/officeart/2005/8/layout/cycle5"/>
    <dgm:cxn modelId="{AB61B40B-F2B8-47D3-A55B-DAF6EE02AE16}" type="presOf" srcId="{CED4BD03-B781-4DAC-BF9C-DE6DC69EB803}" destId="{A8312A4C-0879-4325-94BC-425B9615338A}" srcOrd="0" destOrd="0" presId="urn:microsoft.com/office/officeart/2005/8/layout/cycle5"/>
    <dgm:cxn modelId="{8DFF1FA2-1B7E-4EBF-AA3D-A53A7F846E1F}" type="presOf" srcId="{0BAFA07D-BA0A-4993-8A5F-E680E81C96AC}" destId="{56141148-0CD5-4F8D-B859-640E998FC0F0}" srcOrd="0" destOrd="0" presId="urn:microsoft.com/office/officeart/2005/8/layout/cycle5"/>
    <dgm:cxn modelId="{D2746EF2-4866-4E06-8BC2-C16FF33C106E}" type="presOf" srcId="{3536D7F0-FBC9-4340-A29C-DC256509279D}" destId="{45F79C18-C6BA-43A7-A6BC-7B33738B46E6}" srcOrd="0" destOrd="0" presId="urn:microsoft.com/office/officeart/2005/8/layout/cycle5"/>
    <dgm:cxn modelId="{C4D78139-70C7-4B6F-B51E-E2D8EB7E4FF0}" type="presOf" srcId="{5A936006-3BD0-4777-9AD9-DA13DEF75434}" destId="{AFC68141-60B8-46AE-9A13-44225C250D14}" srcOrd="0" destOrd="0" presId="urn:microsoft.com/office/officeart/2005/8/layout/cycle5"/>
    <dgm:cxn modelId="{29C29F9B-6455-4511-A645-5F21D382033B}" srcId="{3536D7F0-FBC9-4340-A29C-DC256509279D}" destId="{6DD4EAFD-B2A4-4B21-B295-38FC4050BC71}" srcOrd="1" destOrd="0" parTransId="{69950165-C4AF-40D2-B636-48E10C2D725F}" sibTransId="{DCC3957E-495B-45CA-BA17-C8DB03EEA9E7}"/>
    <dgm:cxn modelId="{A1FCF04B-3741-47FC-8C53-7DFDFFCE9E3C}" type="presOf" srcId="{DCC3957E-495B-45CA-BA17-C8DB03EEA9E7}" destId="{5AE870C2-758A-4CE3-9D1F-7D4F67C7786A}" srcOrd="0" destOrd="0" presId="urn:microsoft.com/office/officeart/2005/8/layout/cycle5"/>
    <dgm:cxn modelId="{13EEC5F1-7C1F-46CA-8967-030FCAB79420}" type="presOf" srcId="{6DD4EAFD-B2A4-4B21-B295-38FC4050BC71}" destId="{B5628689-F3C8-4F5F-BD2E-CB30D50A695F}" srcOrd="0" destOrd="0" presId="urn:microsoft.com/office/officeart/2005/8/layout/cycle5"/>
    <dgm:cxn modelId="{35328616-F15B-4686-95BF-9CDD8C72F89E}" srcId="{3536D7F0-FBC9-4340-A29C-DC256509279D}" destId="{91B1D4F5-9D5A-49AF-B654-202A56F4D031}" srcOrd="6" destOrd="0" parTransId="{704B33EF-74D0-4130-BFA4-0E7E1424086B}" sibTransId="{8B42EBC0-AAD8-4F14-8137-232DCA53FA39}"/>
    <dgm:cxn modelId="{0496B10B-91EE-4840-B05F-E4D6C8D3D5AE}" type="presOf" srcId="{59642135-12AA-48D8-B2ED-30B26B5E3D04}" destId="{064AA0FE-CFD3-4697-89D4-84D863067953}" srcOrd="0" destOrd="0" presId="urn:microsoft.com/office/officeart/2005/8/layout/cycle5"/>
    <dgm:cxn modelId="{B65A584F-E8D1-48ED-B7A0-B7A0A49ECF86}" type="presOf" srcId="{E1AACC49-41FD-4FC7-9416-C12C31A6B942}" destId="{11B6B7E5-2599-493C-ACD1-041CAE28F917}" srcOrd="0" destOrd="0" presId="urn:microsoft.com/office/officeart/2005/8/layout/cycle5"/>
    <dgm:cxn modelId="{B5B09666-C007-4D42-8F05-2F6F8C6A68D8}" type="presOf" srcId="{44A0D2B6-3238-4E21-A1AA-2B1776D9A007}" destId="{11BEC6F5-6D41-4D39-AAE0-502798631812}" srcOrd="0" destOrd="0" presId="urn:microsoft.com/office/officeart/2005/8/layout/cycle5"/>
    <dgm:cxn modelId="{D24B331B-E276-4BDA-930D-D5BC77F8139E}" srcId="{3536D7F0-FBC9-4340-A29C-DC256509279D}" destId="{9AB1E78D-39C8-4956-A7C9-377236236113}" srcOrd="4" destOrd="0" parTransId="{DF23E748-B440-4E3F-985C-AFD6B65BD41E}" sibTransId="{44A0D2B6-3238-4E21-A1AA-2B1776D9A007}"/>
    <dgm:cxn modelId="{96A0F5F6-BFB4-41D5-A1E2-47C6E64EA4F3}" type="presParOf" srcId="{45F79C18-C6BA-43A7-A6BC-7B33738B46E6}" destId="{A8312A4C-0879-4325-94BC-425B9615338A}" srcOrd="0" destOrd="0" presId="urn:microsoft.com/office/officeart/2005/8/layout/cycle5"/>
    <dgm:cxn modelId="{7035C2AF-88C8-4FBB-952A-96FF1A09F52D}" type="presParOf" srcId="{45F79C18-C6BA-43A7-A6BC-7B33738B46E6}" destId="{5541D86B-F2C7-4256-94DC-AA5FB06F5239}" srcOrd="1" destOrd="0" presId="urn:microsoft.com/office/officeart/2005/8/layout/cycle5"/>
    <dgm:cxn modelId="{ED5C5003-6CEE-45CC-9FD3-D23ABD894141}" type="presParOf" srcId="{45F79C18-C6BA-43A7-A6BC-7B33738B46E6}" destId="{2AEE3BD0-80B6-4EFC-96E5-939C62978114}" srcOrd="2" destOrd="0" presId="urn:microsoft.com/office/officeart/2005/8/layout/cycle5"/>
    <dgm:cxn modelId="{BB02DA63-6B55-4283-A4DE-83D987D6A803}" type="presParOf" srcId="{45F79C18-C6BA-43A7-A6BC-7B33738B46E6}" destId="{B5628689-F3C8-4F5F-BD2E-CB30D50A695F}" srcOrd="3" destOrd="0" presId="urn:microsoft.com/office/officeart/2005/8/layout/cycle5"/>
    <dgm:cxn modelId="{F1AD6EA4-F0A4-40EB-813C-2D8F1BE28C3E}" type="presParOf" srcId="{45F79C18-C6BA-43A7-A6BC-7B33738B46E6}" destId="{75A82885-CBD5-48B4-BC65-C413B9A4CCB8}" srcOrd="4" destOrd="0" presId="urn:microsoft.com/office/officeart/2005/8/layout/cycle5"/>
    <dgm:cxn modelId="{C250BE13-14C5-4948-AA80-67FDED87DF51}" type="presParOf" srcId="{45F79C18-C6BA-43A7-A6BC-7B33738B46E6}" destId="{5AE870C2-758A-4CE3-9D1F-7D4F67C7786A}" srcOrd="5" destOrd="0" presId="urn:microsoft.com/office/officeart/2005/8/layout/cycle5"/>
    <dgm:cxn modelId="{A792865D-44F9-4241-A8CF-D40A947A9423}" type="presParOf" srcId="{45F79C18-C6BA-43A7-A6BC-7B33738B46E6}" destId="{AFC68141-60B8-46AE-9A13-44225C250D14}" srcOrd="6" destOrd="0" presId="urn:microsoft.com/office/officeart/2005/8/layout/cycle5"/>
    <dgm:cxn modelId="{AECCC279-66B9-4006-BFA7-86038EDBE214}" type="presParOf" srcId="{45F79C18-C6BA-43A7-A6BC-7B33738B46E6}" destId="{6382D887-026D-4087-BF38-DFF465EE0AD0}" srcOrd="7" destOrd="0" presId="urn:microsoft.com/office/officeart/2005/8/layout/cycle5"/>
    <dgm:cxn modelId="{2100DE81-280F-46C5-8099-405F53DC128C}" type="presParOf" srcId="{45F79C18-C6BA-43A7-A6BC-7B33738B46E6}" destId="{C15B0E87-B475-4546-9B02-DE186A69AB19}" srcOrd="8" destOrd="0" presId="urn:microsoft.com/office/officeart/2005/8/layout/cycle5"/>
    <dgm:cxn modelId="{92361AD9-A182-42EA-96A2-94EE6F3E217A}" type="presParOf" srcId="{45F79C18-C6BA-43A7-A6BC-7B33738B46E6}" destId="{D67B86F9-CEC9-40DE-BE66-9742C4960D8B}" srcOrd="9" destOrd="0" presId="urn:microsoft.com/office/officeart/2005/8/layout/cycle5"/>
    <dgm:cxn modelId="{61C4322E-B209-44A1-96CD-82A73CBA4FE3}" type="presParOf" srcId="{45F79C18-C6BA-43A7-A6BC-7B33738B46E6}" destId="{0F8D2051-597A-410A-ADB1-0BF12F4B3771}" srcOrd="10" destOrd="0" presId="urn:microsoft.com/office/officeart/2005/8/layout/cycle5"/>
    <dgm:cxn modelId="{B94B98BD-C4CA-41C5-9FA3-88BE3CBC5912}" type="presParOf" srcId="{45F79C18-C6BA-43A7-A6BC-7B33738B46E6}" destId="{064AA0FE-CFD3-4697-89D4-84D863067953}" srcOrd="11" destOrd="0" presId="urn:microsoft.com/office/officeart/2005/8/layout/cycle5"/>
    <dgm:cxn modelId="{F7CC3317-EF9C-4AB3-B0D1-89A88FAD6626}" type="presParOf" srcId="{45F79C18-C6BA-43A7-A6BC-7B33738B46E6}" destId="{C36E4CB0-2B8D-4F67-B185-356DD6F7469D}" srcOrd="12" destOrd="0" presId="urn:microsoft.com/office/officeart/2005/8/layout/cycle5"/>
    <dgm:cxn modelId="{94E2C3B9-4231-409A-ACF0-F11C327E7C55}" type="presParOf" srcId="{45F79C18-C6BA-43A7-A6BC-7B33738B46E6}" destId="{1CC6BA2F-11FC-4EA7-B39B-974EEB74FBF8}" srcOrd="13" destOrd="0" presId="urn:microsoft.com/office/officeart/2005/8/layout/cycle5"/>
    <dgm:cxn modelId="{A27B97EE-CEC8-437D-8D60-A2027493D4CF}" type="presParOf" srcId="{45F79C18-C6BA-43A7-A6BC-7B33738B46E6}" destId="{11BEC6F5-6D41-4D39-AAE0-502798631812}" srcOrd="14" destOrd="0" presId="urn:microsoft.com/office/officeart/2005/8/layout/cycle5"/>
    <dgm:cxn modelId="{67A07781-5249-431E-8513-002E1118D9DE}" type="presParOf" srcId="{45F79C18-C6BA-43A7-A6BC-7B33738B46E6}" destId="{11B6B7E5-2599-493C-ACD1-041CAE28F917}" srcOrd="15" destOrd="0" presId="urn:microsoft.com/office/officeart/2005/8/layout/cycle5"/>
    <dgm:cxn modelId="{FF78925D-7B8A-432E-BA01-73217F6D8345}" type="presParOf" srcId="{45F79C18-C6BA-43A7-A6BC-7B33738B46E6}" destId="{91CE8460-7F03-43BE-882F-707A824068F1}" srcOrd="16" destOrd="0" presId="urn:microsoft.com/office/officeart/2005/8/layout/cycle5"/>
    <dgm:cxn modelId="{8F782019-4B65-4DF1-ADA7-4D2CF45972B7}" type="presParOf" srcId="{45F79C18-C6BA-43A7-A6BC-7B33738B46E6}" destId="{56141148-0CD5-4F8D-B859-640E998FC0F0}" srcOrd="17" destOrd="0" presId="urn:microsoft.com/office/officeart/2005/8/layout/cycle5"/>
    <dgm:cxn modelId="{86F832E1-EB4C-4A2B-9378-26219976B98D}" type="presParOf" srcId="{45F79C18-C6BA-43A7-A6BC-7B33738B46E6}" destId="{95910E7E-6C7C-4B0D-B2CE-0C7D60EE0361}" srcOrd="18" destOrd="0" presId="urn:microsoft.com/office/officeart/2005/8/layout/cycle5"/>
    <dgm:cxn modelId="{BEBEC675-7C4F-4870-B529-FCDED379D8BE}" type="presParOf" srcId="{45F79C18-C6BA-43A7-A6BC-7B33738B46E6}" destId="{009D3A2A-93CE-4FEC-8EFE-DDC836C3DCE7}" srcOrd="19" destOrd="0" presId="urn:microsoft.com/office/officeart/2005/8/layout/cycle5"/>
    <dgm:cxn modelId="{D1482D71-D745-4CA8-8222-7AD75DA506B0}" type="presParOf" srcId="{45F79C18-C6BA-43A7-A6BC-7B33738B46E6}" destId="{EF90385A-E0A9-4BBC-9BD8-F3E92E38D65F}" srcOrd="20" destOrd="0" presId="urn:microsoft.com/office/officeart/2005/8/layout/cycle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24A2FAF-47E3-453E-A66F-BA9AD919378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ACCD7F-0826-4BB2-8741-258E364215D4}">
      <dgm:prSet phldrT="[Text]"/>
      <dgm:spPr/>
      <dgm:t>
        <a:bodyPr/>
        <a:lstStyle/>
        <a:p>
          <a:r>
            <a:rPr lang="en-US" dirty="0" smtClean="0">
              <a:latin typeface="Lucida Calligraphy" pitchFamily="66" charset="0"/>
            </a:rPr>
            <a:t>You are in Mina Go to </a:t>
          </a:r>
          <a:r>
            <a:rPr lang="en-US" dirty="0" err="1" smtClean="0">
              <a:latin typeface="Lucida Calligraphy" pitchFamily="66" charset="0"/>
            </a:rPr>
            <a:t>Arafa</a:t>
          </a:r>
          <a:r>
            <a:rPr lang="en-US" dirty="0" smtClean="0">
              <a:latin typeface="Lucida Calligraphy" pitchFamily="66" charset="0"/>
            </a:rPr>
            <a:t> after sunrise</a:t>
          </a:r>
          <a:endParaRPr lang="en-US" dirty="0">
            <a:latin typeface="Lucida Calligraphy" pitchFamily="66" charset="0"/>
          </a:endParaRPr>
        </a:p>
      </dgm:t>
    </dgm:pt>
    <dgm:pt modelId="{7C98CAB4-5588-4F08-94FD-B4428B70326E}" type="parTrans" cxnId="{2035DFF6-0401-4CEA-BFC1-33A83E69427C}">
      <dgm:prSet/>
      <dgm:spPr/>
      <dgm:t>
        <a:bodyPr/>
        <a:lstStyle/>
        <a:p>
          <a:endParaRPr lang="en-US"/>
        </a:p>
      </dgm:t>
    </dgm:pt>
    <dgm:pt modelId="{12A1FE84-CC9E-47E3-87B9-764FC5BEDE54}" type="sibTrans" cxnId="{2035DFF6-0401-4CEA-BFC1-33A83E69427C}">
      <dgm:prSet/>
      <dgm:spPr/>
      <dgm:t>
        <a:bodyPr/>
        <a:lstStyle/>
        <a:p>
          <a:endParaRPr lang="en-US"/>
        </a:p>
      </dgm:t>
    </dgm:pt>
    <dgm:pt modelId="{E23F5406-9CD4-42EB-8310-3D6E45219BFD}">
      <dgm:prSet phldrT="[Text]"/>
      <dgm:spPr/>
      <dgm:t>
        <a:bodyPr/>
        <a:lstStyle/>
        <a:p>
          <a:r>
            <a:rPr lang="en-US" dirty="0" smtClean="0">
              <a:latin typeface="Lucida Calligraphy" pitchFamily="66" charset="0"/>
            </a:rPr>
            <a:t>Pray </a:t>
          </a:r>
          <a:r>
            <a:rPr lang="en-US" dirty="0" err="1" smtClean="0">
              <a:latin typeface="Lucida Calligraphy" pitchFamily="66" charset="0"/>
            </a:rPr>
            <a:t>zuhar</a:t>
          </a:r>
          <a:r>
            <a:rPr lang="en-US" dirty="0" smtClean="0">
              <a:latin typeface="Lucida Calligraphy" pitchFamily="66" charset="0"/>
            </a:rPr>
            <a:t> and </a:t>
          </a:r>
          <a:r>
            <a:rPr lang="en-US" dirty="0" err="1" smtClean="0">
              <a:latin typeface="Lucida Calligraphy" pitchFamily="66" charset="0"/>
            </a:rPr>
            <a:t>Asar</a:t>
          </a:r>
          <a:r>
            <a:rPr lang="en-US" dirty="0" smtClean="0">
              <a:latin typeface="Lucida Calligraphy" pitchFamily="66" charset="0"/>
            </a:rPr>
            <a:t> at the time of </a:t>
          </a:r>
          <a:r>
            <a:rPr lang="en-US" dirty="0" err="1" smtClean="0">
              <a:latin typeface="Lucida Calligraphy" pitchFamily="66" charset="0"/>
            </a:rPr>
            <a:t>Zuhar</a:t>
          </a:r>
          <a:endParaRPr lang="en-US" dirty="0">
            <a:latin typeface="Lucida Calligraphy" pitchFamily="66" charset="0"/>
          </a:endParaRPr>
        </a:p>
      </dgm:t>
    </dgm:pt>
    <dgm:pt modelId="{7D9F3688-42F5-4F62-BE3D-AE612D8FB15F}" type="parTrans" cxnId="{5FD5F9B8-64BD-43CC-BD18-7BAB42AC5546}">
      <dgm:prSet/>
      <dgm:spPr/>
      <dgm:t>
        <a:bodyPr/>
        <a:lstStyle/>
        <a:p>
          <a:endParaRPr lang="en-US"/>
        </a:p>
      </dgm:t>
    </dgm:pt>
    <dgm:pt modelId="{E26D505E-A0AD-482E-BE5D-A5738D8430FB}" type="sibTrans" cxnId="{5FD5F9B8-64BD-43CC-BD18-7BAB42AC5546}">
      <dgm:prSet/>
      <dgm:spPr/>
      <dgm:t>
        <a:bodyPr/>
        <a:lstStyle/>
        <a:p>
          <a:endParaRPr lang="en-US"/>
        </a:p>
      </dgm:t>
    </dgm:pt>
    <dgm:pt modelId="{6E335D40-3597-466C-9BC9-2D2D8CA039B6}">
      <dgm:prSet phldrT="[Text]"/>
      <dgm:spPr/>
      <dgm:t>
        <a:bodyPr/>
        <a:lstStyle/>
        <a:p>
          <a:r>
            <a:rPr lang="en-US" dirty="0" smtClean="0">
              <a:latin typeface="Lucida Calligraphy" pitchFamily="66" charset="0"/>
            </a:rPr>
            <a:t>Stay in </a:t>
          </a:r>
          <a:r>
            <a:rPr lang="en-US" dirty="0" err="1" smtClean="0">
              <a:latin typeface="Lucida Calligraphy" pitchFamily="66" charset="0"/>
            </a:rPr>
            <a:t>Arafa</a:t>
          </a:r>
          <a:r>
            <a:rPr lang="en-US" dirty="0" smtClean="0">
              <a:latin typeface="Lucida Calligraphy" pitchFamily="66" charset="0"/>
            </a:rPr>
            <a:t> till after sunset</a:t>
          </a:r>
          <a:endParaRPr lang="en-US" dirty="0">
            <a:latin typeface="Lucida Calligraphy" pitchFamily="66" charset="0"/>
          </a:endParaRPr>
        </a:p>
      </dgm:t>
    </dgm:pt>
    <dgm:pt modelId="{028B412C-5D2E-4D54-BE07-C1EC236F632C}" type="parTrans" cxnId="{D279C05F-16FF-4BA4-B24E-7B5FC9753CFC}">
      <dgm:prSet/>
      <dgm:spPr/>
      <dgm:t>
        <a:bodyPr/>
        <a:lstStyle/>
        <a:p>
          <a:endParaRPr lang="en-US"/>
        </a:p>
      </dgm:t>
    </dgm:pt>
    <dgm:pt modelId="{9C3ECCD6-DC69-462D-8BFC-35E342067102}" type="sibTrans" cxnId="{D279C05F-16FF-4BA4-B24E-7B5FC9753CFC}">
      <dgm:prSet/>
      <dgm:spPr/>
      <dgm:t>
        <a:bodyPr/>
        <a:lstStyle/>
        <a:p>
          <a:endParaRPr lang="en-US"/>
        </a:p>
      </dgm:t>
    </dgm:pt>
    <dgm:pt modelId="{F360DD5C-02FE-4C3F-9DA1-F61CD0F2D78F}">
      <dgm:prSet/>
      <dgm:spPr/>
      <dgm:t>
        <a:bodyPr/>
        <a:lstStyle/>
        <a:p>
          <a:r>
            <a:rPr lang="en-US" dirty="0" smtClean="0">
              <a:latin typeface="Lucida Calligraphy" pitchFamily="66" charset="0"/>
            </a:rPr>
            <a:t>After sunset go to </a:t>
          </a:r>
          <a:r>
            <a:rPr lang="en-US" dirty="0" err="1" smtClean="0">
              <a:latin typeface="Lucida Calligraphy" pitchFamily="66" charset="0"/>
            </a:rPr>
            <a:t>Muzzdalifa</a:t>
          </a:r>
          <a:endParaRPr lang="en-US" dirty="0">
            <a:latin typeface="Lucida Calligraphy" pitchFamily="66" charset="0"/>
          </a:endParaRPr>
        </a:p>
      </dgm:t>
    </dgm:pt>
    <dgm:pt modelId="{5BCE3A65-076B-4B1B-ABA7-EA97B89C15E9}" type="parTrans" cxnId="{0C070F79-6523-4D97-AB4A-05549D5BC97B}">
      <dgm:prSet/>
      <dgm:spPr/>
    </dgm:pt>
    <dgm:pt modelId="{3F428DEE-50F8-4483-B5D5-08B59AA4A0B5}" type="sibTrans" cxnId="{0C070F79-6523-4D97-AB4A-05549D5BC97B}">
      <dgm:prSet/>
      <dgm:spPr/>
    </dgm:pt>
    <dgm:pt modelId="{59EDDA11-30BE-4862-BAA3-04D693274499}">
      <dgm:prSet/>
      <dgm:spPr/>
      <dgm:t>
        <a:bodyPr/>
        <a:lstStyle/>
        <a:p>
          <a:r>
            <a:rPr lang="en-US" dirty="0" smtClean="0">
              <a:latin typeface="Lucida Calligraphy" pitchFamily="66" charset="0"/>
            </a:rPr>
            <a:t>Pray </a:t>
          </a:r>
          <a:r>
            <a:rPr lang="en-US" dirty="0" err="1" smtClean="0">
              <a:latin typeface="Lucida Calligraphy" pitchFamily="66" charset="0"/>
            </a:rPr>
            <a:t>Maghrin</a:t>
          </a:r>
          <a:r>
            <a:rPr lang="en-US" dirty="0" smtClean="0">
              <a:latin typeface="Lucida Calligraphy" pitchFamily="66" charset="0"/>
            </a:rPr>
            <a:t> and </a:t>
          </a:r>
          <a:r>
            <a:rPr lang="en-US" dirty="0" err="1" smtClean="0">
              <a:latin typeface="Lucida Calligraphy" pitchFamily="66" charset="0"/>
            </a:rPr>
            <a:t>Isha</a:t>
          </a:r>
          <a:r>
            <a:rPr lang="en-US" dirty="0" smtClean="0">
              <a:latin typeface="Lucida Calligraphy" pitchFamily="66" charset="0"/>
            </a:rPr>
            <a:t> in </a:t>
          </a:r>
          <a:r>
            <a:rPr lang="en-US" dirty="0" err="1" smtClean="0">
              <a:latin typeface="Lucida Calligraphy" pitchFamily="66" charset="0"/>
            </a:rPr>
            <a:t>Muzzdalifa</a:t>
          </a:r>
          <a:endParaRPr lang="en-US" dirty="0">
            <a:latin typeface="Lucida Calligraphy" pitchFamily="66" charset="0"/>
          </a:endParaRPr>
        </a:p>
      </dgm:t>
    </dgm:pt>
    <dgm:pt modelId="{8AD570E3-0371-4A7A-B867-B0DDAE8A6356}" type="parTrans" cxnId="{E3A7B753-2244-40EB-AF38-B74059267869}">
      <dgm:prSet/>
      <dgm:spPr/>
    </dgm:pt>
    <dgm:pt modelId="{13921054-84EC-4A35-A7FF-2D7AC5B61900}" type="sibTrans" cxnId="{E3A7B753-2244-40EB-AF38-B74059267869}">
      <dgm:prSet/>
      <dgm:spPr/>
    </dgm:pt>
    <dgm:pt modelId="{7643613B-B0CD-46F4-88EC-197483B7A581}">
      <dgm:prSet/>
      <dgm:spPr/>
      <dgm:t>
        <a:bodyPr/>
        <a:lstStyle/>
        <a:p>
          <a:r>
            <a:rPr lang="en-US" dirty="0" smtClean="0">
              <a:latin typeface="Lucida Calligraphy" pitchFamily="66" charset="0"/>
            </a:rPr>
            <a:t>Pick up 7 or 49 </a:t>
          </a:r>
          <a:r>
            <a:rPr lang="en-US" dirty="0" err="1" smtClean="0">
              <a:latin typeface="Lucida Calligraphy" pitchFamily="66" charset="0"/>
            </a:rPr>
            <a:t>pebbels</a:t>
          </a:r>
          <a:endParaRPr lang="en-US" dirty="0">
            <a:latin typeface="Lucida Calligraphy" pitchFamily="66" charset="0"/>
          </a:endParaRPr>
        </a:p>
      </dgm:t>
    </dgm:pt>
    <dgm:pt modelId="{A786C83A-0D4A-4C8A-8372-9F215244C9B3}" type="parTrans" cxnId="{8120C630-BB53-44FE-B1B0-5EB8D5745C01}">
      <dgm:prSet/>
      <dgm:spPr/>
    </dgm:pt>
    <dgm:pt modelId="{152922AF-3394-45F5-BA3C-F96B8FB7805F}" type="sibTrans" cxnId="{8120C630-BB53-44FE-B1B0-5EB8D5745C01}">
      <dgm:prSet/>
      <dgm:spPr/>
    </dgm:pt>
    <dgm:pt modelId="{1AD235F2-2DE3-4758-B638-B8E8D1E210D9}">
      <dgm:prSet/>
      <dgm:spPr/>
      <dgm:t>
        <a:bodyPr/>
        <a:lstStyle/>
        <a:p>
          <a:r>
            <a:rPr lang="en-US" dirty="0" smtClean="0">
              <a:latin typeface="Lucida Calligraphy" pitchFamily="66" charset="0"/>
            </a:rPr>
            <a:t>Stay overnight in </a:t>
          </a:r>
          <a:r>
            <a:rPr lang="en-US" dirty="0" err="1" smtClean="0">
              <a:latin typeface="Lucida Calligraphy" pitchFamily="66" charset="0"/>
            </a:rPr>
            <a:t>Muzzdalifa</a:t>
          </a:r>
          <a:endParaRPr lang="en-US" dirty="0">
            <a:latin typeface="Lucida Calligraphy" pitchFamily="66" charset="0"/>
          </a:endParaRPr>
        </a:p>
      </dgm:t>
    </dgm:pt>
    <dgm:pt modelId="{3F3F7844-DE89-421E-A2F7-B95B419041F6}" type="parTrans" cxnId="{D6CA3086-29CA-4353-B86A-0AEC8866E91B}">
      <dgm:prSet/>
      <dgm:spPr/>
    </dgm:pt>
    <dgm:pt modelId="{C1896BFB-A220-4EA6-9037-71E97CEE4637}" type="sibTrans" cxnId="{D6CA3086-29CA-4353-B86A-0AEC8866E91B}">
      <dgm:prSet/>
      <dgm:spPr/>
    </dgm:pt>
    <dgm:pt modelId="{A137DF78-A46B-4177-A31F-B497C6772487}" type="pres">
      <dgm:prSet presAssocID="{C24A2FAF-47E3-453E-A66F-BA9AD919378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7695ED9-E9C2-45DA-AF65-8D8DD5D296EE}" type="pres">
      <dgm:prSet presAssocID="{F6ACCD7F-0826-4BB2-8741-258E364215D4}" presName="parentLin" presStyleCnt="0"/>
      <dgm:spPr/>
    </dgm:pt>
    <dgm:pt modelId="{275189D8-AACA-4885-9E77-B414FF58D08F}" type="pres">
      <dgm:prSet presAssocID="{F6ACCD7F-0826-4BB2-8741-258E364215D4}" presName="parentLeftMargin" presStyleLbl="node1" presStyleIdx="0" presStyleCnt="7"/>
      <dgm:spPr/>
      <dgm:t>
        <a:bodyPr/>
        <a:lstStyle/>
        <a:p>
          <a:endParaRPr lang="en-US"/>
        </a:p>
      </dgm:t>
    </dgm:pt>
    <dgm:pt modelId="{06F540A9-89D3-406E-A2C6-431F91E09CF3}" type="pres">
      <dgm:prSet presAssocID="{F6ACCD7F-0826-4BB2-8741-258E364215D4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CAAF28-E139-43DC-AA9A-4A42F4E235B3}" type="pres">
      <dgm:prSet presAssocID="{F6ACCD7F-0826-4BB2-8741-258E364215D4}" presName="negativeSpace" presStyleCnt="0"/>
      <dgm:spPr/>
    </dgm:pt>
    <dgm:pt modelId="{87ADBC3D-1E9F-4AFB-8C0D-FF64E6392377}" type="pres">
      <dgm:prSet presAssocID="{F6ACCD7F-0826-4BB2-8741-258E364215D4}" presName="childText" presStyleLbl="conFgAcc1" presStyleIdx="0" presStyleCnt="7">
        <dgm:presLayoutVars>
          <dgm:bulletEnabled val="1"/>
        </dgm:presLayoutVars>
      </dgm:prSet>
      <dgm:spPr/>
    </dgm:pt>
    <dgm:pt modelId="{E40F7B3D-F33B-475C-9A46-BDCE7DAC09F2}" type="pres">
      <dgm:prSet presAssocID="{12A1FE84-CC9E-47E3-87B9-764FC5BEDE54}" presName="spaceBetweenRectangles" presStyleCnt="0"/>
      <dgm:spPr/>
    </dgm:pt>
    <dgm:pt modelId="{14BD13FA-BF12-40C4-87E5-3C8741F63B37}" type="pres">
      <dgm:prSet presAssocID="{E23F5406-9CD4-42EB-8310-3D6E45219BFD}" presName="parentLin" presStyleCnt="0"/>
      <dgm:spPr/>
    </dgm:pt>
    <dgm:pt modelId="{E3EA9C8D-B1E5-4FA6-8684-398517A9EC39}" type="pres">
      <dgm:prSet presAssocID="{E23F5406-9CD4-42EB-8310-3D6E45219BFD}" presName="parentLeftMargin" presStyleLbl="node1" presStyleIdx="0" presStyleCnt="7"/>
      <dgm:spPr/>
      <dgm:t>
        <a:bodyPr/>
        <a:lstStyle/>
        <a:p>
          <a:endParaRPr lang="en-US"/>
        </a:p>
      </dgm:t>
    </dgm:pt>
    <dgm:pt modelId="{A1570BB2-4A94-40C9-AEB6-913717141BB0}" type="pres">
      <dgm:prSet presAssocID="{E23F5406-9CD4-42EB-8310-3D6E45219BFD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EF9119-42A5-4F92-8B7D-3C9622AEB20A}" type="pres">
      <dgm:prSet presAssocID="{E23F5406-9CD4-42EB-8310-3D6E45219BFD}" presName="negativeSpace" presStyleCnt="0"/>
      <dgm:spPr/>
    </dgm:pt>
    <dgm:pt modelId="{570779B6-993F-48AE-B401-659E407038E0}" type="pres">
      <dgm:prSet presAssocID="{E23F5406-9CD4-42EB-8310-3D6E45219BFD}" presName="childText" presStyleLbl="conFgAcc1" presStyleIdx="1" presStyleCnt="7">
        <dgm:presLayoutVars>
          <dgm:bulletEnabled val="1"/>
        </dgm:presLayoutVars>
      </dgm:prSet>
      <dgm:spPr/>
    </dgm:pt>
    <dgm:pt modelId="{8668F461-0B04-45C6-960B-82B67AF744CB}" type="pres">
      <dgm:prSet presAssocID="{E26D505E-A0AD-482E-BE5D-A5738D8430FB}" presName="spaceBetweenRectangles" presStyleCnt="0"/>
      <dgm:spPr/>
    </dgm:pt>
    <dgm:pt modelId="{6122437B-1211-456D-AE38-499329B30B8C}" type="pres">
      <dgm:prSet presAssocID="{6E335D40-3597-466C-9BC9-2D2D8CA039B6}" presName="parentLin" presStyleCnt="0"/>
      <dgm:spPr/>
    </dgm:pt>
    <dgm:pt modelId="{D7876EAF-52BF-44E7-B02B-FE2228DDE032}" type="pres">
      <dgm:prSet presAssocID="{6E335D40-3597-466C-9BC9-2D2D8CA039B6}" presName="parentLeftMargin" presStyleLbl="node1" presStyleIdx="1" presStyleCnt="7"/>
      <dgm:spPr/>
      <dgm:t>
        <a:bodyPr/>
        <a:lstStyle/>
        <a:p>
          <a:endParaRPr lang="en-US"/>
        </a:p>
      </dgm:t>
    </dgm:pt>
    <dgm:pt modelId="{988763DF-7380-4597-A2D2-261ED58E8691}" type="pres">
      <dgm:prSet presAssocID="{6E335D40-3597-466C-9BC9-2D2D8CA039B6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D2AC08-C578-44D4-883B-4A6AE32636D2}" type="pres">
      <dgm:prSet presAssocID="{6E335D40-3597-466C-9BC9-2D2D8CA039B6}" presName="negativeSpace" presStyleCnt="0"/>
      <dgm:spPr/>
    </dgm:pt>
    <dgm:pt modelId="{5C3AE19A-43EC-403D-A42E-F88CF301E64F}" type="pres">
      <dgm:prSet presAssocID="{6E335D40-3597-466C-9BC9-2D2D8CA039B6}" presName="childText" presStyleLbl="conFgAcc1" presStyleIdx="2" presStyleCnt="7">
        <dgm:presLayoutVars>
          <dgm:bulletEnabled val="1"/>
        </dgm:presLayoutVars>
      </dgm:prSet>
      <dgm:spPr/>
    </dgm:pt>
    <dgm:pt modelId="{B1F7E27A-ACDF-4ED0-8987-362F2B4399F8}" type="pres">
      <dgm:prSet presAssocID="{9C3ECCD6-DC69-462D-8BFC-35E342067102}" presName="spaceBetweenRectangles" presStyleCnt="0"/>
      <dgm:spPr/>
    </dgm:pt>
    <dgm:pt modelId="{C643D4D0-F070-49CB-9DA8-39B00B5CA42B}" type="pres">
      <dgm:prSet presAssocID="{F360DD5C-02FE-4C3F-9DA1-F61CD0F2D78F}" presName="parentLin" presStyleCnt="0"/>
      <dgm:spPr/>
    </dgm:pt>
    <dgm:pt modelId="{891D7E0A-FE8E-4381-8BBD-DD11162A1C10}" type="pres">
      <dgm:prSet presAssocID="{F360DD5C-02FE-4C3F-9DA1-F61CD0F2D78F}" presName="parentLeftMargin" presStyleLbl="node1" presStyleIdx="2" presStyleCnt="7"/>
      <dgm:spPr/>
      <dgm:t>
        <a:bodyPr/>
        <a:lstStyle/>
        <a:p>
          <a:endParaRPr lang="en-US"/>
        </a:p>
      </dgm:t>
    </dgm:pt>
    <dgm:pt modelId="{D46FF7F6-E795-4A06-8F9E-7582A42968B2}" type="pres">
      <dgm:prSet presAssocID="{F360DD5C-02FE-4C3F-9DA1-F61CD0F2D78F}" presName="parentText" presStyleLbl="node1" presStyleIdx="3" presStyleCnt="7" custLinFactNeighborX="-2784" custLinFactNeighborY="-222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9E415A-5740-415E-9F30-B15691890898}" type="pres">
      <dgm:prSet presAssocID="{F360DD5C-02FE-4C3F-9DA1-F61CD0F2D78F}" presName="negativeSpace" presStyleCnt="0"/>
      <dgm:spPr/>
    </dgm:pt>
    <dgm:pt modelId="{5DE32A0D-5D8E-45D0-B278-C379509C8C0C}" type="pres">
      <dgm:prSet presAssocID="{F360DD5C-02FE-4C3F-9DA1-F61CD0F2D78F}" presName="childText" presStyleLbl="conFgAcc1" presStyleIdx="3" presStyleCnt="7">
        <dgm:presLayoutVars>
          <dgm:bulletEnabled val="1"/>
        </dgm:presLayoutVars>
      </dgm:prSet>
      <dgm:spPr/>
    </dgm:pt>
    <dgm:pt modelId="{03D32411-5F1E-4561-94E4-A623D6BB4B36}" type="pres">
      <dgm:prSet presAssocID="{3F428DEE-50F8-4483-B5D5-08B59AA4A0B5}" presName="spaceBetweenRectangles" presStyleCnt="0"/>
      <dgm:spPr/>
    </dgm:pt>
    <dgm:pt modelId="{1CC7D3DB-3681-4E4F-A183-52B8F950DFCC}" type="pres">
      <dgm:prSet presAssocID="{59EDDA11-30BE-4862-BAA3-04D693274499}" presName="parentLin" presStyleCnt="0"/>
      <dgm:spPr/>
    </dgm:pt>
    <dgm:pt modelId="{5209E457-0C4F-492C-8099-3A0ECFAD1E86}" type="pres">
      <dgm:prSet presAssocID="{59EDDA11-30BE-4862-BAA3-04D693274499}" presName="parentLeftMargin" presStyleLbl="node1" presStyleIdx="3" presStyleCnt="7"/>
      <dgm:spPr/>
      <dgm:t>
        <a:bodyPr/>
        <a:lstStyle/>
        <a:p>
          <a:endParaRPr lang="en-US"/>
        </a:p>
      </dgm:t>
    </dgm:pt>
    <dgm:pt modelId="{AC1046F8-0B42-4970-872C-8D4BECAA391C}" type="pres">
      <dgm:prSet presAssocID="{59EDDA11-30BE-4862-BAA3-04D693274499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C3112D-C62B-4151-9BD8-024AC7E7700F}" type="pres">
      <dgm:prSet presAssocID="{59EDDA11-30BE-4862-BAA3-04D693274499}" presName="negativeSpace" presStyleCnt="0"/>
      <dgm:spPr/>
    </dgm:pt>
    <dgm:pt modelId="{2287C4CF-7877-4E7F-BC7A-78306CF338B8}" type="pres">
      <dgm:prSet presAssocID="{59EDDA11-30BE-4862-BAA3-04D693274499}" presName="childText" presStyleLbl="conFgAcc1" presStyleIdx="4" presStyleCnt="7">
        <dgm:presLayoutVars>
          <dgm:bulletEnabled val="1"/>
        </dgm:presLayoutVars>
      </dgm:prSet>
      <dgm:spPr/>
    </dgm:pt>
    <dgm:pt modelId="{7081212D-EBF8-4A18-8E33-89E0DEA07F93}" type="pres">
      <dgm:prSet presAssocID="{13921054-84EC-4A35-A7FF-2D7AC5B61900}" presName="spaceBetweenRectangles" presStyleCnt="0"/>
      <dgm:spPr/>
    </dgm:pt>
    <dgm:pt modelId="{0FF8B8A3-E39A-47D3-B0AC-96EB41CFB83C}" type="pres">
      <dgm:prSet presAssocID="{7643613B-B0CD-46F4-88EC-197483B7A581}" presName="parentLin" presStyleCnt="0"/>
      <dgm:spPr/>
    </dgm:pt>
    <dgm:pt modelId="{C4871592-4322-4E53-8537-871548925C24}" type="pres">
      <dgm:prSet presAssocID="{7643613B-B0CD-46F4-88EC-197483B7A581}" presName="parentLeftMargin" presStyleLbl="node1" presStyleIdx="4" presStyleCnt="7"/>
      <dgm:spPr/>
      <dgm:t>
        <a:bodyPr/>
        <a:lstStyle/>
        <a:p>
          <a:endParaRPr lang="en-US"/>
        </a:p>
      </dgm:t>
    </dgm:pt>
    <dgm:pt modelId="{93481903-A607-408A-AC95-1FFCE16A0DB7}" type="pres">
      <dgm:prSet presAssocID="{7643613B-B0CD-46F4-88EC-197483B7A581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2B9881-94B1-4F0B-BAAB-A68CE30E7A24}" type="pres">
      <dgm:prSet presAssocID="{7643613B-B0CD-46F4-88EC-197483B7A581}" presName="negativeSpace" presStyleCnt="0"/>
      <dgm:spPr/>
    </dgm:pt>
    <dgm:pt modelId="{65AB9911-AC9C-4A23-B621-743036E1DFFE}" type="pres">
      <dgm:prSet presAssocID="{7643613B-B0CD-46F4-88EC-197483B7A581}" presName="childText" presStyleLbl="conFgAcc1" presStyleIdx="5" presStyleCnt="7">
        <dgm:presLayoutVars>
          <dgm:bulletEnabled val="1"/>
        </dgm:presLayoutVars>
      </dgm:prSet>
      <dgm:spPr/>
    </dgm:pt>
    <dgm:pt modelId="{2FD82D09-69A0-4355-AF7F-13503F0B4F87}" type="pres">
      <dgm:prSet presAssocID="{152922AF-3394-45F5-BA3C-F96B8FB7805F}" presName="spaceBetweenRectangles" presStyleCnt="0"/>
      <dgm:spPr/>
    </dgm:pt>
    <dgm:pt modelId="{92B111B3-EE05-4893-BC17-F150DE6BDF42}" type="pres">
      <dgm:prSet presAssocID="{1AD235F2-2DE3-4758-B638-B8E8D1E210D9}" presName="parentLin" presStyleCnt="0"/>
      <dgm:spPr/>
    </dgm:pt>
    <dgm:pt modelId="{360B587F-7B0B-4DFD-A9B9-9EC8C6E1C2EB}" type="pres">
      <dgm:prSet presAssocID="{1AD235F2-2DE3-4758-B638-B8E8D1E210D9}" presName="parentLeftMargin" presStyleLbl="node1" presStyleIdx="5" presStyleCnt="7"/>
      <dgm:spPr/>
      <dgm:t>
        <a:bodyPr/>
        <a:lstStyle/>
        <a:p>
          <a:endParaRPr lang="en-US"/>
        </a:p>
      </dgm:t>
    </dgm:pt>
    <dgm:pt modelId="{B7CAF114-712F-46CA-87C7-2B16FF23D943}" type="pres">
      <dgm:prSet presAssocID="{1AD235F2-2DE3-4758-B638-B8E8D1E210D9}" presName="parentText" presStyleLbl="node1" presStyleIdx="6" presStyleCnt="7" custLinFactNeighborX="-2784" custLinFactNeighborY="-282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092530-4CC8-4B8D-9757-57122CDEA897}" type="pres">
      <dgm:prSet presAssocID="{1AD235F2-2DE3-4758-B638-B8E8D1E210D9}" presName="negativeSpace" presStyleCnt="0"/>
      <dgm:spPr/>
    </dgm:pt>
    <dgm:pt modelId="{2615579F-949B-42C9-BF34-37699A6B6A6A}" type="pres">
      <dgm:prSet presAssocID="{1AD235F2-2DE3-4758-B638-B8E8D1E210D9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407ACCA5-CA25-4900-96EA-0CFE18392405}" type="presOf" srcId="{6E335D40-3597-466C-9BC9-2D2D8CA039B6}" destId="{988763DF-7380-4597-A2D2-261ED58E8691}" srcOrd="1" destOrd="0" presId="urn:microsoft.com/office/officeart/2005/8/layout/list1"/>
    <dgm:cxn modelId="{2035DFF6-0401-4CEA-BFC1-33A83E69427C}" srcId="{C24A2FAF-47E3-453E-A66F-BA9AD919378D}" destId="{F6ACCD7F-0826-4BB2-8741-258E364215D4}" srcOrd="0" destOrd="0" parTransId="{7C98CAB4-5588-4F08-94FD-B4428B70326E}" sibTransId="{12A1FE84-CC9E-47E3-87B9-764FC5BEDE54}"/>
    <dgm:cxn modelId="{A83282C7-ABAE-4371-97BF-98BE5ADE80B3}" type="presOf" srcId="{F6ACCD7F-0826-4BB2-8741-258E364215D4}" destId="{275189D8-AACA-4885-9E77-B414FF58D08F}" srcOrd="0" destOrd="0" presId="urn:microsoft.com/office/officeart/2005/8/layout/list1"/>
    <dgm:cxn modelId="{458C3117-A38B-4650-A0F3-A2315FCA733D}" type="presOf" srcId="{6E335D40-3597-466C-9BC9-2D2D8CA039B6}" destId="{D7876EAF-52BF-44E7-B02B-FE2228DDE032}" srcOrd="0" destOrd="0" presId="urn:microsoft.com/office/officeart/2005/8/layout/list1"/>
    <dgm:cxn modelId="{80ED3CF8-7BAC-4CA1-B2A2-88572ECF5C93}" type="presOf" srcId="{F360DD5C-02FE-4C3F-9DA1-F61CD0F2D78F}" destId="{D46FF7F6-E795-4A06-8F9E-7582A42968B2}" srcOrd="1" destOrd="0" presId="urn:microsoft.com/office/officeart/2005/8/layout/list1"/>
    <dgm:cxn modelId="{E3A7B753-2244-40EB-AF38-B74059267869}" srcId="{C24A2FAF-47E3-453E-A66F-BA9AD919378D}" destId="{59EDDA11-30BE-4862-BAA3-04D693274499}" srcOrd="4" destOrd="0" parTransId="{8AD570E3-0371-4A7A-B867-B0DDAE8A6356}" sibTransId="{13921054-84EC-4A35-A7FF-2D7AC5B61900}"/>
    <dgm:cxn modelId="{FC4C43A9-08C9-4912-BAFB-083E39874B6F}" type="presOf" srcId="{C24A2FAF-47E3-453E-A66F-BA9AD919378D}" destId="{A137DF78-A46B-4177-A31F-B497C6772487}" srcOrd="0" destOrd="0" presId="urn:microsoft.com/office/officeart/2005/8/layout/list1"/>
    <dgm:cxn modelId="{C8AA021B-7EF3-4775-9C6D-9258C5B82E50}" type="presOf" srcId="{E23F5406-9CD4-42EB-8310-3D6E45219BFD}" destId="{E3EA9C8D-B1E5-4FA6-8684-398517A9EC39}" srcOrd="0" destOrd="0" presId="urn:microsoft.com/office/officeart/2005/8/layout/list1"/>
    <dgm:cxn modelId="{ED2509AA-09A5-4B1A-A94E-09B1A31840C4}" type="presOf" srcId="{E23F5406-9CD4-42EB-8310-3D6E45219BFD}" destId="{A1570BB2-4A94-40C9-AEB6-913717141BB0}" srcOrd="1" destOrd="0" presId="urn:microsoft.com/office/officeart/2005/8/layout/list1"/>
    <dgm:cxn modelId="{8120C630-BB53-44FE-B1B0-5EB8D5745C01}" srcId="{C24A2FAF-47E3-453E-A66F-BA9AD919378D}" destId="{7643613B-B0CD-46F4-88EC-197483B7A581}" srcOrd="5" destOrd="0" parTransId="{A786C83A-0D4A-4C8A-8372-9F215244C9B3}" sibTransId="{152922AF-3394-45F5-BA3C-F96B8FB7805F}"/>
    <dgm:cxn modelId="{176EE9B5-26A1-4C26-95CF-2178EC5E8924}" type="presOf" srcId="{59EDDA11-30BE-4862-BAA3-04D693274499}" destId="{AC1046F8-0B42-4970-872C-8D4BECAA391C}" srcOrd="1" destOrd="0" presId="urn:microsoft.com/office/officeart/2005/8/layout/list1"/>
    <dgm:cxn modelId="{98DAB027-7BD7-4001-8915-70C9FBD25ED4}" type="presOf" srcId="{F360DD5C-02FE-4C3F-9DA1-F61CD0F2D78F}" destId="{891D7E0A-FE8E-4381-8BBD-DD11162A1C10}" srcOrd="0" destOrd="0" presId="urn:microsoft.com/office/officeart/2005/8/layout/list1"/>
    <dgm:cxn modelId="{06A74A9B-2EEE-4545-9D4E-B333BF14B609}" type="presOf" srcId="{1AD235F2-2DE3-4758-B638-B8E8D1E210D9}" destId="{360B587F-7B0B-4DFD-A9B9-9EC8C6E1C2EB}" srcOrd="0" destOrd="0" presId="urn:microsoft.com/office/officeart/2005/8/layout/list1"/>
    <dgm:cxn modelId="{A3920126-509D-4AE1-8347-128433BBCAD7}" type="presOf" srcId="{F6ACCD7F-0826-4BB2-8741-258E364215D4}" destId="{06F540A9-89D3-406E-A2C6-431F91E09CF3}" srcOrd="1" destOrd="0" presId="urn:microsoft.com/office/officeart/2005/8/layout/list1"/>
    <dgm:cxn modelId="{7360AE94-8CF8-43A4-9794-6BA7F441B076}" type="presOf" srcId="{1AD235F2-2DE3-4758-B638-B8E8D1E210D9}" destId="{B7CAF114-712F-46CA-87C7-2B16FF23D943}" srcOrd="1" destOrd="0" presId="urn:microsoft.com/office/officeart/2005/8/layout/list1"/>
    <dgm:cxn modelId="{8CEF0DE0-0BA4-400C-86F4-221984AAF87E}" type="presOf" srcId="{59EDDA11-30BE-4862-BAA3-04D693274499}" destId="{5209E457-0C4F-492C-8099-3A0ECFAD1E86}" srcOrd="0" destOrd="0" presId="urn:microsoft.com/office/officeart/2005/8/layout/list1"/>
    <dgm:cxn modelId="{D279C05F-16FF-4BA4-B24E-7B5FC9753CFC}" srcId="{C24A2FAF-47E3-453E-A66F-BA9AD919378D}" destId="{6E335D40-3597-466C-9BC9-2D2D8CA039B6}" srcOrd="2" destOrd="0" parTransId="{028B412C-5D2E-4D54-BE07-C1EC236F632C}" sibTransId="{9C3ECCD6-DC69-462D-8BFC-35E342067102}"/>
    <dgm:cxn modelId="{0C070F79-6523-4D97-AB4A-05549D5BC97B}" srcId="{C24A2FAF-47E3-453E-A66F-BA9AD919378D}" destId="{F360DD5C-02FE-4C3F-9DA1-F61CD0F2D78F}" srcOrd="3" destOrd="0" parTransId="{5BCE3A65-076B-4B1B-ABA7-EA97B89C15E9}" sibTransId="{3F428DEE-50F8-4483-B5D5-08B59AA4A0B5}"/>
    <dgm:cxn modelId="{F566DAB0-688B-492C-A250-4AADAB091AB3}" type="presOf" srcId="{7643613B-B0CD-46F4-88EC-197483B7A581}" destId="{C4871592-4322-4E53-8537-871548925C24}" srcOrd="0" destOrd="0" presId="urn:microsoft.com/office/officeart/2005/8/layout/list1"/>
    <dgm:cxn modelId="{5FD5F9B8-64BD-43CC-BD18-7BAB42AC5546}" srcId="{C24A2FAF-47E3-453E-A66F-BA9AD919378D}" destId="{E23F5406-9CD4-42EB-8310-3D6E45219BFD}" srcOrd="1" destOrd="0" parTransId="{7D9F3688-42F5-4F62-BE3D-AE612D8FB15F}" sibTransId="{E26D505E-A0AD-482E-BE5D-A5738D8430FB}"/>
    <dgm:cxn modelId="{68F4CDD1-A5CE-4227-917B-10FE41D3F4BC}" type="presOf" srcId="{7643613B-B0CD-46F4-88EC-197483B7A581}" destId="{93481903-A607-408A-AC95-1FFCE16A0DB7}" srcOrd="1" destOrd="0" presId="urn:microsoft.com/office/officeart/2005/8/layout/list1"/>
    <dgm:cxn modelId="{D6CA3086-29CA-4353-B86A-0AEC8866E91B}" srcId="{C24A2FAF-47E3-453E-A66F-BA9AD919378D}" destId="{1AD235F2-2DE3-4758-B638-B8E8D1E210D9}" srcOrd="6" destOrd="0" parTransId="{3F3F7844-DE89-421E-A2F7-B95B419041F6}" sibTransId="{C1896BFB-A220-4EA6-9037-71E97CEE4637}"/>
    <dgm:cxn modelId="{AC5F79B0-BD5C-4E92-B868-BF3637E58F2A}" type="presParOf" srcId="{A137DF78-A46B-4177-A31F-B497C6772487}" destId="{87695ED9-E9C2-45DA-AF65-8D8DD5D296EE}" srcOrd="0" destOrd="0" presId="urn:microsoft.com/office/officeart/2005/8/layout/list1"/>
    <dgm:cxn modelId="{AF4D8E91-43AA-4510-B3F2-37A8FD15B76D}" type="presParOf" srcId="{87695ED9-E9C2-45DA-AF65-8D8DD5D296EE}" destId="{275189D8-AACA-4885-9E77-B414FF58D08F}" srcOrd="0" destOrd="0" presId="urn:microsoft.com/office/officeart/2005/8/layout/list1"/>
    <dgm:cxn modelId="{802BD700-AD27-4AAE-8FF2-94C529717C35}" type="presParOf" srcId="{87695ED9-E9C2-45DA-AF65-8D8DD5D296EE}" destId="{06F540A9-89D3-406E-A2C6-431F91E09CF3}" srcOrd="1" destOrd="0" presId="urn:microsoft.com/office/officeart/2005/8/layout/list1"/>
    <dgm:cxn modelId="{E5E10851-329D-418A-B520-D1997DE4A39E}" type="presParOf" srcId="{A137DF78-A46B-4177-A31F-B497C6772487}" destId="{F8CAAF28-E139-43DC-AA9A-4A42F4E235B3}" srcOrd="1" destOrd="0" presId="urn:microsoft.com/office/officeart/2005/8/layout/list1"/>
    <dgm:cxn modelId="{D7C71CF5-A29A-4F74-AA37-D32ECA4D6778}" type="presParOf" srcId="{A137DF78-A46B-4177-A31F-B497C6772487}" destId="{87ADBC3D-1E9F-4AFB-8C0D-FF64E6392377}" srcOrd="2" destOrd="0" presId="urn:microsoft.com/office/officeart/2005/8/layout/list1"/>
    <dgm:cxn modelId="{D95C5270-6A5F-41DC-B0D6-CF49EAE358A6}" type="presParOf" srcId="{A137DF78-A46B-4177-A31F-B497C6772487}" destId="{E40F7B3D-F33B-475C-9A46-BDCE7DAC09F2}" srcOrd="3" destOrd="0" presId="urn:microsoft.com/office/officeart/2005/8/layout/list1"/>
    <dgm:cxn modelId="{A75523FA-C3E5-45B1-8C72-40BE4E9FB69B}" type="presParOf" srcId="{A137DF78-A46B-4177-A31F-B497C6772487}" destId="{14BD13FA-BF12-40C4-87E5-3C8741F63B37}" srcOrd="4" destOrd="0" presId="urn:microsoft.com/office/officeart/2005/8/layout/list1"/>
    <dgm:cxn modelId="{11759F16-F4AE-455C-A8B9-149A14B2A62B}" type="presParOf" srcId="{14BD13FA-BF12-40C4-87E5-3C8741F63B37}" destId="{E3EA9C8D-B1E5-4FA6-8684-398517A9EC39}" srcOrd="0" destOrd="0" presId="urn:microsoft.com/office/officeart/2005/8/layout/list1"/>
    <dgm:cxn modelId="{D8097C4F-D5A9-4C65-9BEE-15720EA1AA71}" type="presParOf" srcId="{14BD13FA-BF12-40C4-87E5-3C8741F63B37}" destId="{A1570BB2-4A94-40C9-AEB6-913717141BB0}" srcOrd="1" destOrd="0" presId="urn:microsoft.com/office/officeart/2005/8/layout/list1"/>
    <dgm:cxn modelId="{F3292D7E-7784-4693-89AA-04975209A561}" type="presParOf" srcId="{A137DF78-A46B-4177-A31F-B497C6772487}" destId="{B7EF9119-42A5-4F92-8B7D-3C9622AEB20A}" srcOrd="5" destOrd="0" presId="urn:microsoft.com/office/officeart/2005/8/layout/list1"/>
    <dgm:cxn modelId="{018713A5-D45F-4CE2-9BC7-4D2AC32ED853}" type="presParOf" srcId="{A137DF78-A46B-4177-A31F-B497C6772487}" destId="{570779B6-993F-48AE-B401-659E407038E0}" srcOrd="6" destOrd="0" presId="urn:microsoft.com/office/officeart/2005/8/layout/list1"/>
    <dgm:cxn modelId="{5DF90F61-8A13-45FD-91A1-A3B94C8DD35C}" type="presParOf" srcId="{A137DF78-A46B-4177-A31F-B497C6772487}" destId="{8668F461-0B04-45C6-960B-82B67AF744CB}" srcOrd="7" destOrd="0" presId="urn:microsoft.com/office/officeart/2005/8/layout/list1"/>
    <dgm:cxn modelId="{1E2D8C5A-B364-43DF-A69F-B117211F40AB}" type="presParOf" srcId="{A137DF78-A46B-4177-A31F-B497C6772487}" destId="{6122437B-1211-456D-AE38-499329B30B8C}" srcOrd="8" destOrd="0" presId="urn:microsoft.com/office/officeart/2005/8/layout/list1"/>
    <dgm:cxn modelId="{7199E8A7-1A97-40F1-A482-D2E129B457BC}" type="presParOf" srcId="{6122437B-1211-456D-AE38-499329B30B8C}" destId="{D7876EAF-52BF-44E7-B02B-FE2228DDE032}" srcOrd="0" destOrd="0" presId="urn:microsoft.com/office/officeart/2005/8/layout/list1"/>
    <dgm:cxn modelId="{950407E1-63EC-4A36-8439-C710B46F3DA8}" type="presParOf" srcId="{6122437B-1211-456D-AE38-499329B30B8C}" destId="{988763DF-7380-4597-A2D2-261ED58E8691}" srcOrd="1" destOrd="0" presId="urn:microsoft.com/office/officeart/2005/8/layout/list1"/>
    <dgm:cxn modelId="{F4DE338E-3A3D-479F-B9F0-DE3D3D69875A}" type="presParOf" srcId="{A137DF78-A46B-4177-A31F-B497C6772487}" destId="{24D2AC08-C578-44D4-883B-4A6AE32636D2}" srcOrd="9" destOrd="0" presId="urn:microsoft.com/office/officeart/2005/8/layout/list1"/>
    <dgm:cxn modelId="{1E331117-7C8E-46FB-B2A0-6BFFF121D214}" type="presParOf" srcId="{A137DF78-A46B-4177-A31F-B497C6772487}" destId="{5C3AE19A-43EC-403D-A42E-F88CF301E64F}" srcOrd="10" destOrd="0" presId="urn:microsoft.com/office/officeart/2005/8/layout/list1"/>
    <dgm:cxn modelId="{452C9173-E6E6-40F5-97B9-167BC8B0DAA3}" type="presParOf" srcId="{A137DF78-A46B-4177-A31F-B497C6772487}" destId="{B1F7E27A-ACDF-4ED0-8987-362F2B4399F8}" srcOrd="11" destOrd="0" presId="urn:microsoft.com/office/officeart/2005/8/layout/list1"/>
    <dgm:cxn modelId="{E7FBFA11-EF79-49D4-A1F1-C291F6F775AA}" type="presParOf" srcId="{A137DF78-A46B-4177-A31F-B497C6772487}" destId="{C643D4D0-F070-49CB-9DA8-39B00B5CA42B}" srcOrd="12" destOrd="0" presId="urn:microsoft.com/office/officeart/2005/8/layout/list1"/>
    <dgm:cxn modelId="{8FF8EB70-7ECE-4E7C-B831-B00B3D431A8D}" type="presParOf" srcId="{C643D4D0-F070-49CB-9DA8-39B00B5CA42B}" destId="{891D7E0A-FE8E-4381-8BBD-DD11162A1C10}" srcOrd="0" destOrd="0" presId="urn:microsoft.com/office/officeart/2005/8/layout/list1"/>
    <dgm:cxn modelId="{1251702F-0442-4B6A-8987-670A35D35CBE}" type="presParOf" srcId="{C643D4D0-F070-49CB-9DA8-39B00B5CA42B}" destId="{D46FF7F6-E795-4A06-8F9E-7582A42968B2}" srcOrd="1" destOrd="0" presId="urn:microsoft.com/office/officeart/2005/8/layout/list1"/>
    <dgm:cxn modelId="{342E6FC8-782A-49EF-A7EC-61BC51553D9B}" type="presParOf" srcId="{A137DF78-A46B-4177-A31F-B497C6772487}" destId="{6C9E415A-5740-415E-9F30-B15691890898}" srcOrd="13" destOrd="0" presId="urn:microsoft.com/office/officeart/2005/8/layout/list1"/>
    <dgm:cxn modelId="{D837CC93-358A-49B1-8AF6-4D3D75E3E9DF}" type="presParOf" srcId="{A137DF78-A46B-4177-A31F-B497C6772487}" destId="{5DE32A0D-5D8E-45D0-B278-C379509C8C0C}" srcOrd="14" destOrd="0" presId="urn:microsoft.com/office/officeart/2005/8/layout/list1"/>
    <dgm:cxn modelId="{2CBD1FEF-37DD-47CD-843F-2C6A982FD1D6}" type="presParOf" srcId="{A137DF78-A46B-4177-A31F-B497C6772487}" destId="{03D32411-5F1E-4561-94E4-A623D6BB4B36}" srcOrd="15" destOrd="0" presId="urn:microsoft.com/office/officeart/2005/8/layout/list1"/>
    <dgm:cxn modelId="{101BDFB2-42D1-4412-93DF-D8FB64DB6AB7}" type="presParOf" srcId="{A137DF78-A46B-4177-A31F-B497C6772487}" destId="{1CC7D3DB-3681-4E4F-A183-52B8F950DFCC}" srcOrd="16" destOrd="0" presId="urn:microsoft.com/office/officeart/2005/8/layout/list1"/>
    <dgm:cxn modelId="{1F2EB9A7-7A1B-4DFF-8327-07419BCAA0C1}" type="presParOf" srcId="{1CC7D3DB-3681-4E4F-A183-52B8F950DFCC}" destId="{5209E457-0C4F-492C-8099-3A0ECFAD1E86}" srcOrd="0" destOrd="0" presId="urn:microsoft.com/office/officeart/2005/8/layout/list1"/>
    <dgm:cxn modelId="{73292341-2BCD-4EB9-9B8B-6EC1BFBEA957}" type="presParOf" srcId="{1CC7D3DB-3681-4E4F-A183-52B8F950DFCC}" destId="{AC1046F8-0B42-4970-872C-8D4BECAA391C}" srcOrd="1" destOrd="0" presId="urn:microsoft.com/office/officeart/2005/8/layout/list1"/>
    <dgm:cxn modelId="{465F523B-13F9-4B9F-BEC2-0BC879C9E55B}" type="presParOf" srcId="{A137DF78-A46B-4177-A31F-B497C6772487}" destId="{4EC3112D-C62B-4151-9BD8-024AC7E7700F}" srcOrd="17" destOrd="0" presId="urn:microsoft.com/office/officeart/2005/8/layout/list1"/>
    <dgm:cxn modelId="{40D936F2-45EB-498E-AC36-C869139375C7}" type="presParOf" srcId="{A137DF78-A46B-4177-A31F-B497C6772487}" destId="{2287C4CF-7877-4E7F-BC7A-78306CF338B8}" srcOrd="18" destOrd="0" presId="urn:microsoft.com/office/officeart/2005/8/layout/list1"/>
    <dgm:cxn modelId="{FE94C5F1-DA36-4B14-8748-E89E71EA466C}" type="presParOf" srcId="{A137DF78-A46B-4177-A31F-B497C6772487}" destId="{7081212D-EBF8-4A18-8E33-89E0DEA07F93}" srcOrd="19" destOrd="0" presId="urn:microsoft.com/office/officeart/2005/8/layout/list1"/>
    <dgm:cxn modelId="{C8DFD282-B4A1-4FE5-AB72-BAB66A91A357}" type="presParOf" srcId="{A137DF78-A46B-4177-A31F-B497C6772487}" destId="{0FF8B8A3-E39A-47D3-B0AC-96EB41CFB83C}" srcOrd="20" destOrd="0" presId="urn:microsoft.com/office/officeart/2005/8/layout/list1"/>
    <dgm:cxn modelId="{FEB941B9-55DA-4304-97AC-E85077C4794C}" type="presParOf" srcId="{0FF8B8A3-E39A-47D3-B0AC-96EB41CFB83C}" destId="{C4871592-4322-4E53-8537-871548925C24}" srcOrd="0" destOrd="0" presId="urn:microsoft.com/office/officeart/2005/8/layout/list1"/>
    <dgm:cxn modelId="{24520967-8E2C-48F5-A322-1AF53A90ABA4}" type="presParOf" srcId="{0FF8B8A3-E39A-47D3-B0AC-96EB41CFB83C}" destId="{93481903-A607-408A-AC95-1FFCE16A0DB7}" srcOrd="1" destOrd="0" presId="urn:microsoft.com/office/officeart/2005/8/layout/list1"/>
    <dgm:cxn modelId="{79CADB5B-78D6-483A-B98D-4BED2DE81B43}" type="presParOf" srcId="{A137DF78-A46B-4177-A31F-B497C6772487}" destId="{922B9881-94B1-4F0B-BAAB-A68CE30E7A24}" srcOrd="21" destOrd="0" presId="urn:microsoft.com/office/officeart/2005/8/layout/list1"/>
    <dgm:cxn modelId="{5DD8DF22-99CC-4D8E-B44E-66542B7EF597}" type="presParOf" srcId="{A137DF78-A46B-4177-A31F-B497C6772487}" destId="{65AB9911-AC9C-4A23-B621-743036E1DFFE}" srcOrd="22" destOrd="0" presId="urn:microsoft.com/office/officeart/2005/8/layout/list1"/>
    <dgm:cxn modelId="{680067BE-9346-4FF0-B78E-48CB508583A9}" type="presParOf" srcId="{A137DF78-A46B-4177-A31F-B497C6772487}" destId="{2FD82D09-69A0-4355-AF7F-13503F0B4F87}" srcOrd="23" destOrd="0" presId="urn:microsoft.com/office/officeart/2005/8/layout/list1"/>
    <dgm:cxn modelId="{F761CE5B-2AF0-4E7D-94DE-67D3A575FCCF}" type="presParOf" srcId="{A137DF78-A46B-4177-A31F-B497C6772487}" destId="{92B111B3-EE05-4893-BC17-F150DE6BDF42}" srcOrd="24" destOrd="0" presId="urn:microsoft.com/office/officeart/2005/8/layout/list1"/>
    <dgm:cxn modelId="{794EBC7D-1BC1-4686-A437-E69AC31F3A9A}" type="presParOf" srcId="{92B111B3-EE05-4893-BC17-F150DE6BDF42}" destId="{360B587F-7B0B-4DFD-A9B9-9EC8C6E1C2EB}" srcOrd="0" destOrd="0" presId="urn:microsoft.com/office/officeart/2005/8/layout/list1"/>
    <dgm:cxn modelId="{F3D0472D-7BE4-4D76-BC11-5F3607FC61EA}" type="presParOf" srcId="{92B111B3-EE05-4893-BC17-F150DE6BDF42}" destId="{B7CAF114-712F-46CA-87C7-2B16FF23D943}" srcOrd="1" destOrd="0" presId="urn:microsoft.com/office/officeart/2005/8/layout/list1"/>
    <dgm:cxn modelId="{8E2C39E7-305F-4C3B-AB52-37D3222C6560}" type="presParOf" srcId="{A137DF78-A46B-4177-A31F-B497C6772487}" destId="{E2092530-4CC8-4B8D-9757-57122CDEA897}" srcOrd="25" destOrd="0" presId="urn:microsoft.com/office/officeart/2005/8/layout/list1"/>
    <dgm:cxn modelId="{AD2AE154-E722-47AE-84DF-60C5EF6E9344}" type="presParOf" srcId="{A137DF78-A46B-4177-A31F-B497C6772487}" destId="{2615579F-949B-42C9-BF34-37699A6B6A6A}" srcOrd="26" destOrd="0" presId="urn:microsoft.com/office/officeart/2005/8/layout/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3B12542-59C1-4B4B-ADA4-FC509DCD7BC6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E6CD8E-AFD2-4061-8CEA-0597B4E5B715}">
      <dgm:prSet phldrT="[Text]"/>
      <dgm:spPr/>
      <dgm:t>
        <a:bodyPr/>
        <a:lstStyle/>
        <a:p>
          <a:r>
            <a:rPr lang="en-US" dirty="0" smtClean="0"/>
            <a:t>You are in </a:t>
          </a:r>
          <a:r>
            <a:rPr lang="en-US" dirty="0" err="1" smtClean="0"/>
            <a:t>Muzdalifa</a:t>
          </a:r>
          <a:endParaRPr lang="en-US" dirty="0"/>
        </a:p>
      </dgm:t>
    </dgm:pt>
    <dgm:pt modelId="{532B3071-3ADA-4E39-8B29-713E197F7CBF}" type="parTrans" cxnId="{B11D97AA-7468-4357-B207-2E9987CFA1A1}">
      <dgm:prSet/>
      <dgm:spPr/>
      <dgm:t>
        <a:bodyPr/>
        <a:lstStyle/>
        <a:p>
          <a:endParaRPr lang="en-US"/>
        </a:p>
      </dgm:t>
    </dgm:pt>
    <dgm:pt modelId="{18413110-330E-4650-8CBE-6ABB985F0555}" type="sibTrans" cxnId="{B11D97AA-7468-4357-B207-2E9987CFA1A1}">
      <dgm:prSet/>
      <dgm:spPr/>
      <dgm:t>
        <a:bodyPr/>
        <a:lstStyle/>
        <a:p>
          <a:endParaRPr lang="en-US"/>
        </a:p>
      </dgm:t>
    </dgm:pt>
    <dgm:pt modelId="{4F6FDE08-72BC-416A-9695-F01A8C4D0326}">
      <dgm:prSet phldrT="[Text]"/>
      <dgm:spPr/>
      <dgm:t>
        <a:bodyPr/>
        <a:lstStyle/>
        <a:p>
          <a:r>
            <a:rPr lang="en-US" dirty="0" smtClean="0"/>
            <a:t>After </a:t>
          </a:r>
          <a:r>
            <a:rPr lang="en-US" dirty="0" err="1" smtClean="0"/>
            <a:t>Fajr</a:t>
          </a:r>
          <a:r>
            <a:rPr lang="en-US" dirty="0" smtClean="0"/>
            <a:t> go to in Mina</a:t>
          </a:r>
          <a:endParaRPr lang="en-US" dirty="0"/>
        </a:p>
      </dgm:t>
    </dgm:pt>
    <dgm:pt modelId="{2312574F-1B42-4F71-80EA-7CCA4EC78724}" type="parTrans" cxnId="{D6925740-6AB7-47A4-86AD-73CB61C89A35}">
      <dgm:prSet/>
      <dgm:spPr/>
      <dgm:t>
        <a:bodyPr/>
        <a:lstStyle/>
        <a:p>
          <a:endParaRPr lang="en-US"/>
        </a:p>
      </dgm:t>
    </dgm:pt>
    <dgm:pt modelId="{B8CF04AE-A7A4-401E-84F4-18760AFE7CA9}" type="sibTrans" cxnId="{D6925740-6AB7-47A4-86AD-73CB61C89A35}">
      <dgm:prSet/>
      <dgm:spPr/>
      <dgm:t>
        <a:bodyPr/>
        <a:lstStyle/>
        <a:p>
          <a:endParaRPr lang="en-US"/>
        </a:p>
      </dgm:t>
    </dgm:pt>
    <dgm:pt modelId="{CFA1FD85-A4E2-4BD9-92C0-ECF6F6B51004}">
      <dgm:prSet phldrT="[Text]"/>
      <dgm:spPr/>
      <dgm:t>
        <a:bodyPr/>
        <a:lstStyle/>
        <a:p>
          <a:r>
            <a:rPr lang="en-US" dirty="0" smtClean="0"/>
            <a:t>Go to </a:t>
          </a:r>
          <a:r>
            <a:rPr lang="en-US" dirty="0" err="1" smtClean="0"/>
            <a:t>Jamrat</a:t>
          </a:r>
          <a:r>
            <a:rPr lang="en-US" dirty="0" smtClean="0"/>
            <a:t>-</a:t>
          </a:r>
          <a:r>
            <a:rPr lang="en-US" dirty="0" err="1" smtClean="0"/>
            <a:t>ul</a:t>
          </a:r>
          <a:r>
            <a:rPr lang="en-US" dirty="0" smtClean="0"/>
            <a:t>-AQABA</a:t>
          </a:r>
          <a:endParaRPr lang="en-US" dirty="0"/>
        </a:p>
      </dgm:t>
    </dgm:pt>
    <dgm:pt modelId="{2135E5A3-2904-4627-A43D-94BCA01A52A2}" type="parTrans" cxnId="{20CAC4A3-FB32-4F59-BB5B-7E298F9A78C6}">
      <dgm:prSet/>
      <dgm:spPr/>
      <dgm:t>
        <a:bodyPr/>
        <a:lstStyle/>
        <a:p>
          <a:endParaRPr lang="en-US"/>
        </a:p>
      </dgm:t>
    </dgm:pt>
    <dgm:pt modelId="{9341F556-FDCC-46E3-BF16-95384DA2FB8B}" type="sibTrans" cxnId="{20CAC4A3-FB32-4F59-BB5B-7E298F9A78C6}">
      <dgm:prSet/>
      <dgm:spPr/>
      <dgm:t>
        <a:bodyPr/>
        <a:lstStyle/>
        <a:p>
          <a:endParaRPr lang="en-US"/>
        </a:p>
      </dgm:t>
    </dgm:pt>
    <dgm:pt modelId="{664F13CD-A245-433B-A67E-6AEB203BC08E}">
      <dgm:prSet phldrT="[Text]"/>
      <dgm:spPr/>
      <dgm:t>
        <a:bodyPr/>
        <a:lstStyle/>
        <a:p>
          <a:r>
            <a:rPr lang="en-US" dirty="0" smtClean="0"/>
            <a:t>Haircut shave/clip</a:t>
          </a:r>
          <a:endParaRPr lang="en-US" dirty="0"/>
        </a:p>
      </dgm:t>
    </dgm:pt>
    <dgm:pt modelId="{BED818ED-D625-43F8-9F7E-EC2C7B278828}" type="parTrans" cxnId="{9B020563-9ED2-4680-BC10-E990BE07225B}">
      <dgm:prSet/>
      <dgm:spPr/>
      <dgm:t>
        <a:bodyPr/>
        <a:lstStyle/>
        <a:p>
          <a:endParaRPr lang="en-US"/>
        </a:p>
      </dgm:t>
    </dgm:pt>
    <dgm:pt modelId="{9239C8A4-9ED4-4F7C-9C1D-1982EB6F54A5}" type="sibTrans" cxnId="{9B020563-9ED2-4680-BC10-E990BE07225B}">
      <dgm:prSet/>
      <dgm:spPr/>
      <dgm:t>
        <a:bodyPr/>
        <a:lstStyle/>
        <a:p>
          <a:endParaRPr lang="en-US"/>
        </a:p>
      </dgm:t>
    </dgm:pt>
    <dgm:pt modelId="{2B12C14A-5663-4F3B-869D-53EA0F597219}">
      <dgm:prSet phldrT="[Text]"/>
      <dgm:spPr/>
      <dgm:t>
        <a:bodyPr/>
        <a:lstStyle/>
        <a:p>
          <a:r>
            <a:rPr lang="en-US" dirty="0" smtClean="0"/>
            <a:t>Remove ihram put on usual dress</a:t>
          </a:r>
          <a:endParaRPr lang="en-US" dirty="0"/>
        </a:p>
      </dgm:t>
    </dgm:pt>
    <dgm:pt modelId="{E9303AA2-C3B6-45A7-865D-536D0030A355}" type="parTrans" cxnId="{27585AAE-845E-467C-B655-69A8EBE7EE0A}">
      <dgm:prSet/>
      <dgm:spPr/>
      <dgm:t>
        <a:bodyPr/>
        <a:lstStyle/>
        <a:p>
          <a:endParaRPr lang="en-US"/>
        </a:p>
      </dgm:t>
    </dgm:pt>
    <dgm:pt modelId="{923BA5CD-D299-42F2-BA7C-813871CA3D5F}" type="sibTrans" cxnId="{27585AAE-845E-467C-B655-69A8EBE7EE0A}">
      <dgm:prSet/>
      <dgm:spPr/>
      <dgm:t>
        <a:bodyPr/>
        <a:lstStyle/>
        <a:p>
          <a:endParaRPr lang="en-US"/>
        </a:p>
      </dgm:t>
    </dgm:pt>
    <dgm:pt modelId="{9C77EC49-FF3D-40CA-817F-D274328A2597}">
      <dgm:prSet phldrT="[Text]"/>
      <dgm:spPr/>
      <dgm:t>
        <a:bodyPr/>
        <a:lstStyle/>
        <a:p>
          <a:r>
            <a:rPr lang="en-US" dirty="0" smtClean="0"/>
            <a:t>Go to </a:t>
          </a:r>
          <a:r>
            <a:rPr lang="en-US" dirty="0" err="1" smtClean="0"/>
            <a:t>Masjid</a:t>
          </a:r>
          <a:r>
            <a:rPr lang="en-US" dirty="0" smtClean="0"/>
            <a:t>-e-</a:t>
          </a:r>
          <a:r>
            <a:rPr lang="en-US" dirty="0" err="1" smtClean="0"/>
            <a:t>Haram</a:t>
          </a:r>
          <a:endParaRPr lang="en-US" dirty="0"/>
        </a:p>
      </dgm:t>
    </dgm:pt>
    <dgm:pt modelId="{211FCA5C-9F2B-4210-9EFB-16403F0B555A}" type="parTrans" cxnId="{129CB642-FF3E-4C3E-8E7A-7AD678D899FF}">
      <dgm:prSet/>
      <dgm:spPr/>
      <dgm:t>
        <a:bodyPr/>
        <a:lstStyle/>
        <a:p>
          <a:endParaRPr lang="en-US"/>
        </a:p>
      </dgm:t>
    </dgm:pt>
    <dgm:pt modelId="{86AC8198-9032-4CDE-A5FD-A62722248358}" type="sibTrans" cxnId="{129CB642-FF3E-4C3E-8E7A-7AD678D899FF}">
      <dgm:prSet/>
      <dgm:spPr/>
      <dgm:t>
        <a:bodyPr/>
        <a:lstStyle/>
        <a:p>
          <a:endParaRPr lang="en-US"/>
        </a:p>
      </dgm:t>
    </dgm:pt>
    <dgm:pt modelId="{3ED694F7-80D1-4B0F-BA6A-0C45280CE458}">
      <dgm:prSet phldrT="[Text]"/>
      <dgm:spPr/>
      <dgm:t>
        <a:bodyPr/>
        <a:lstStyle/>
        <a:p>
          <a:r>
            <a:rPr lang="en-US" dirty="0" smtClean="0"/>
            <a:t>Make </a:t>
          </a:r>
          <a:r>
            <a:rPr lang="en-US" dirty="0" err="1" smtClean="0"/>
            <a:t>Tawaf</a:t>
          </a:r>
          <a:endParaRPr lang="en-US" dirty="0" smtClean="0"/>
        </a:p>
        <a:p>
          <a:r>
            <a:rPr lang="en-US" dirty="0" smtClean="0"/>
            <a:t>(seven </a:t>
          </a:r>
          <a:r>
            <a:rPr lang="en-US" dirty="0" err="1" smtClean="0"/>
            <a:t>circutts</a:t>
          </a:r>
          <a:r>
            <a:rPr lang="en-US" dirty="0" smtClean="0"/>
            <a:t>)</a:t>
          </a:r>
          <a:endParaRPr lang="en-US" dirty="0"/>
        </a:p>
      </dgm:t>
    </dgm:pt>
    <dgm:pt modelId="{0ABB410B-2F8A-41AC-8774-73B9939463EE}" type="parTrans" cxnId="{5A944CAE-F60E-40CF-9DF5-C8C2FD9FA75E}">
      <dgm:prSet/>
      <dgm:spPr/>
      <dgm:t>
        <a:bodyPr/>
        <a:lstStyle/>
        <a:p>
          <a:endParaRPr lang="en-US"/>
        </a:p>
      </dgm:t>
    </dgm:pt>
    <dgm:pt modelId="{853A79D1-F331-468E-B4EE-E95C132114F2}" type="sibTrans" cxnId="{5A944CAE-F60E-40CF-9DF5-C8C2FD9FA75E}">
      <dgm:prSet/>
      <dgm:spPr/>
      <dgm:t>
        <a:bodyPr/>
        <a:lstStyle/>
        <a:p>
          <a:endParaRPr lang="en-US"/>
        </a:p>
      </dgm:t>
    </dgm:pt>
    <dgm:pt modelId="{3D889F32-78B1-4188-8F09-647772F35ACF}">
      <dgm:prSet phldrT="[Text]"/>
      <dgm:spPr/>
      <dgm:t>
        <a:bodyPr/>
        <a:lstStyle/>
        <a:p>
          <a:r>
            <a:rPr lang="en-US" dirty="0" smtClean="0"/>
            <a:t>Pray 2 </a:t>
          </a:r>
          <a:r>
            <a:rPr lang="en-US" dirty="0" err="1" smtClean="0"/>
            <a:t>Rakkah</a:t>
          </a:r>
          <a:r>
            <a:rPr lang="en-US" dirty="0" smtClean="0"/>
            <a:t> near </a:t>
          </a:r>
          <a:r>
            <a:rPr lang="en-US" dirty="0" err="1" smtClean="0"/>
            <a:t>Muqam</a:t>
          </a:r>
          <a:r>
            <a:rPr lang="en-US" dirty="0" smtClean="0"/>
            <a:t>-e-Ibrahim</a:t>
          </a:r>
          <a:endParaRPr lang="en-US" dirty="0"/>
        </a:p>
      </dgm:t>
    </dgm:pt>
    <dgm:pt modelId="{6B96BACF-F5F6-4773-A0D4-6C438A6801C7}" type="parTrans" cxnId="{FC8A10FC-3D94-4790-838F-D5CF69EBEA5F}">
      <dgm:prSet/>
      <dgm:spPr/>
      <dgm:t>
        <a:bodyPr/>
        <a:lstStyle/>
        <a:p>
          <a:endParaRPr lang="en-US"/>
        </a:p>
      </dgm:t>
    </dgm:pt>
    <dgm:pt modelId="{6A28B2B3-110B-4D39-A9CA-A711A7318A68}" type="sibTrans" cxnId="{FC8A10FC-3D94-4790-838F-D5CF69EBEA5F}">
      <dgm:prSet/>
      <dgm:spPr/>
      <dgm:t>
        <a:bodyPr/>
        <a:lstStyle/>
        <a:p>
          <a:endParaRPr lang="en-US"/>
        </a:p>
      </dgm:t>
    </dgm:pt>
    <dgm:pt modelId="{5624F5BD-8627-428A-9698-94B70F5CEBB6}">
      <dgm:prSet phldrT="[Text]"/>
      <dgm:spPr/>
      <dgm:t>
        <a:bodyPr/>
        <a:lstStyle/>
        <a:p>
          <a:r>
            <a:rPr lang="en-US" dirty="0" smtClean="0"/>
            <a:t>Drink </a:t>
          </a:r>
          <a:r>
            <a:rPr lang="en-US" dirty="0" err="1" smtClean="0"/>
            <a:t>zamzam</a:t>
          </a:r>
          <a:r>
            <a:rPr lang="en-US" dirty="0" smtClean="0"/>
            <a:t> water </a:t>
          </a:r>
          <a:endParaRPr lang="en-US" dirty="0"/>
        </a:p>
      </dgm:t>
    </dgm:pt>
    <dgm:pt modelId="{5EDED3B4-8EAA-442D-9F5C-0068DD98D19E}" type="parTrans" cxnId="{88D509FB-8FEE-444D-95B6-E73DACEBE2BF}">
      <dgm:prSet/>
      <dgm:spPr/>
      <dgm:t>
        <a:bodyPr/>
        <a:lstStyle/>
        <a:p>
          <a:endParaRPr lang="en-US"/>
        </a:p>
      </dgm:t>
    </dgm:pt>
    <dgm:pt modelId="{6C47D028-FE99-4E8A-817F-35E54AB58B8A}" type="sibTrans" cxnId="{88D509FB-8FEE-444D-95B6-E73DACEBE2BF}">
      <dgm:prSet/>
      <dgm:spPr/>
      <dgm:t>
        <a:bodyPr/>
        <a:lstStyle/>
        <a:p>
          <a:endParaRPr lang="en-US"/>
        </a:p>
      </dgm:t>
    </dgm:pt>
    <dgm:pt modelId="{EE39A256-1660-43CB-A894-B29C720D10C5}">
      <dgm:prSet/>
      <dgm:spPr/>
      <dgm:t>
        <a:bodyPr/>
        <a:lstStyle/>
        <a:p>
          <a:r>
            <a:rPr lang="en-US" dirty="0" smtClean="0"/>
            <a:t>Sacrifice animal</a:t>
          </a:r>
          <a:endParaRPr lang="en-US" dirty="0"/>
        </a:p>
      </dgm:t>
    </dgm:pt>
    <dgm:pt modelId="{189AFB3C-6840-4332-8C81-4F49F10BB515}" type="parTrans" cxnId="{54913383-C706-4D0D-A7E8-FC827543CB61}">
      <dgm:prSet/>
      <dgm:spPr/>
    </dgm:pt>
    <dgm:pt modelId="{5645F645-BEAE-4E08-8B25-621D2A0C5A85}" type="sibTrans" cxnId="{54913383-C706-4D0D-A7E8-FC827543CB61}">
      <dgm:prSet/>
      <dgm:spPr/>
    </dgm:pt>
    <dgm:pt modelId="{784C75EF-1C03-411A-A344-22895720D486}">
      <dgm:prSet/>
      <dgm:spPr/>
      <dgm:t>
        <a:bodyPr/>
        <a:lstStyle/>
        <a:p>
          <a:r>
            <a:rPr lang="en-US" dirty="0" err="1" smtClean="0"/>
            <a:t>Sa’iy</a:t>
          </a:r>
          <a:r>
            <a:rPr lang="en-US" dirty="0" smtClean="0"/>
            <a:t> </a:t>
          </a:r>
        </a:p>
        <a:p>
          <a:r>
            <a:rPr lang="en-US" dirty="0" smtClean="0"/>
            <a:t>Seven runs between </a:t>
          </a:r>
          <a:r>
            <a:rPr lang="en-US" dirty="0" err="1" smtClean="0"/>
            <a:t>Safa</a:t>
          </a:r>
          <a:r>
            <a:rPr lang="en-US" dirty="0" smtClean="0"/>
            <a:t> and </a:t>
          </a:r>
          <a:r>
            <a:rPr lang="en-US" dirty="0" err="1" smtClean="0"/>
            <a:t>Marwa</a:t>
          </a:r>
          <a:endParaRPr lang="en-US" dirty="0"/>
        </a:p>
      </dgm:t>
    </dgm:pt>
    <dgm:pt modelId="{E11D6519-0499-4AD5-97B0-0DA2B2D04277}" type="parTrans" cxnId="{2A346ED6-4CD2-49EB-8B78-25F265A28D9A}">
      <dgm:prSet/>
      <dgm:spPr/>
    </dgm:pt>
    <dgm:pt modelId="{B6B9A14A-11A3-429C-B8F8-2D1A011532A2}" type="sibTrans" cxnId="{2A346ED6-4CD2-49EB-8B78-25F265A28D9A}">
      <dgm:prSet/>
      <dgm:spPr/>
    </dgm:pt>
    <dgm:pt modelId="{CC0997DB-7DE3-474B-BDEE-53A4D8D3D507}">
      <dgm:prSet/>
      <dgm:spPr/>
      <dgm:t>
        <a:bodyPr/>
        <a:lstStyle/>
        <a:p>
          <a:r>
            <a:rPr lang="en-US" dirty="0" smtClean="0"/>
            <a:t>Go back to Mina Stay overnight in Mina</a:t>
          </a:r>
          <a:endParaRPr lang="en-US" dirty="0"/>
        </a:p>
      </dgm:t>
    </dgm:pt>
    <dgm:pt modelId="{1AE6F416-CA33-44A8-9218-BB14BB404305}" type="parTrans" cxnId="{9EB690DA-CBEB-42DF-8623-6B2A12D974A2}">
      <dgm:prSet/>
      <dgm:spPr/>
    </dgm:pt>
    <dgm:pt modelId="{CBD36E7B-F1CA-409C-BBBD-7E1F870A1519}" type="sibTrans" cxnId="{9EB690DA-CBEB-42DF-8623-6B2A12D974A2}">
      <dgm:prSet/>
      <dgm:spPr/>
    </dgm:pt>
    <dgm:pt modelId="{38FE4192-78EA-4185-BAC8-0F132B8D602D}" type="pres">
      <dgm:prSet presAssocID="{E3B12542-59C1-4B4B-ADA4-FC509DCD7BC6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CFA1A56B-6D27-43F1-94A0-64C5BA840908}" type="pres">
      <dgm:prSet presAssocID="{28E6CD8E-AFD2-4061-8CEA-0597B4E5B715}" presName="compNode" presStyleCnt="0"/>
      <dgm:spPr/>
    </dgm:pt>
    <dgm:pt modelId="{E9D87B49-5105-4F3E-98B1-D2AA40B180CE}" type="pres">
      <dgm:prSet presAssocID="{28E6CD8E-AFD2-4061-8CEA-0597B4E5B715}" presName="dummyConnPt" presStyleCnt="0"/>
      <dgm:spPr/>
    </dgm:pt>
    <dgm:pt modelId="{8F1C4775-A077-4601-9CE0-081ED52DA6DC}" type="pres">
      <dgm:prSet presAssocID="{28E6CD8E-AFD2-4061-8CEA-0597B4E5B715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01C0A6-F6DB-4590-A475-83AF6518B60F}" type="pres">
      <dgm:prSet presAssocID="{18413110-330E-4650-8CBE-6ABB985F0555}" presName="sibTrans" presStyleLbl="bgSibTrans2D1" presStyleIdx="0" presStyleCnt="11"/>
      <dgm:spPr/>
      <dgm:t>
        <a:bodyPr/>
        <a:lstStyle/>
        <a:p>
          <a:endParaRPr lang="en-US"/>
        </a:p>
      </dgm:t>
    </dgm:pt>
    <dgm:pt modelId="{4034931C-95CE-418D-A6EA-80465593BC5D}" type="pres">
      <dgm:prSet presAssocID="{4F6FDE08-72BC-416A-9695-F01A8C4D0326}" presName="compNode" presStyleCnt="0"/>
      <dgm:spPr/>
    </dgm:pt>
    <dgm:pt modelId="{6BEEA756-81F3-47C9-A4AE-4EA2A1784F69}" type="pres">
      <dgm:prSet presAssocID="{4F6FDE08-72BC-416A-9695-F01A8C4D0326}" presName="dummyConnPt" presStyleCnt="0"/>
      <dgm:spPr/>
    </dgm:pt>
    <dgm:pt modelId="{82139EA5-960E-4093-9C41-172E07942CD8}" type="pres">
      <dgm:prSet presAssocID="{4F6FDE08-72BC-416A-9695-F01A8C4D0326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1EC3C0-688A-4111-9C5C-7C5EBC8A9537}" type="pres">
      <dgm:prSet presAssocID="{B8CF04AE-A7A4-401E-84F4-18760AFE7CA9}" presName="sibTrans" presStyleLbl="bgSibTrans2D1" presStyleIdx="1" presStyleCnt="11"/>
      <dgm:spPr/>
      <dgm:t>
        <a:bodyPr/>
        <a:lstStyle/>
        <a:p>
          <a:endParaRPr lang="en-US"/>
        </a:p>
      </dgm:t>
    </dgm:pt>
    <dgm:pt modelId="{ABE2EE70-7EF9-4C26-A073-4252818C484D}" type="pres">
      <dgm:prSet presAssocID="{CFA1FD85-A4E2-4BD9-92C0-ECF6F6B51004}" presName="compNode" presStyleCnt="0"/>
      <dgm:spPr/>
    </dgm:pt>
    <dgm:pt modelId="{47814FF4-7DC7-4804-A28B-A53B17BF7B01}" type="pres">
      <dgm:prSet presAssocID="{CFA1FD85-A4E2-4BD9-92C0-ECF6F6B51004}" presName="dummyConnPt" presStyleCnt="0"/>
      <dgm:spPr/>
    </dgm:pt>
    <dgm:pt modelId="{67E22F11-C530-4195-8EC7-DB260D813DCA}" type="pres">
      <dgm:prSet presAssocID="{CFA1FD85-A4E2-4BD9-92C0-ECF6F6B51004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52B2F8-D79E-48B7-8906-5563F43EB524}" type="pres">
      <dgm:prSet presAssocID="{9341F556-FDCC-46E3-BF16-95384DA2FB8B}" presName="sibTrans" presStyleLbl="bgSibTrans2D1" presStyleIdx="2" presStyleCnt="11"/>
      <dgm:spPr/>
      <dgm:t>
        <a:bodyPr/>
        <a:lstStyle/>
        <a:p>
          <a:endParaRPr lang="en-US"/>
        </a:p>
      </dgm:t>
    </dgm:pt>
    <dgm:pt modelId="{B785AF82-1FD9-49DE-8F9B-82AF3E6983B8}" type="pres">
      <dgm:prSet presAssocID="{EE39A256-1660-43CB-A894-B29C720D10C5}" presName="compNode" presStyleCnt="0"/>
      <dgm:spPr/>
    </dgm:pt>
    <dgm:pt modelId="{442D7839-88E7-448F-B8C7-D09E16A58CAB}" type="pres">
      <dgm:prSet presAssocID="{EE39A256-1660-43CB-A894-B29C720D10C5}" presName="dummyConnPt" presStyleCnt="0"/>
      <dgm:spPr/>
    </dgm:pt>
    <dgm:pt modelId="{85E05A03-6DE0-4A98-9ECE-766137541800}" type="pres">
      <dgm:prSet presAssocID="{EE39A256-1660-43CB-A894-B29C720D10C5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0638C6-B89D-4B25-9420-588CA1EAF7BF}" type="pres">
      <dgm:prSet presAssocID="{5645F645-BEAE-4E08-8B25-621D2A0C5A85}" presName="sibTrans" presStyleLbl="bgSibTrans2D1" presStyleIdx="3" presStyleCnt="11"/>
      <dgm:spPr/>
    </dgm:pt>
    <dgm:pt modelId="{4C0A255C-91D9-4EA8-A122-CD03A77AD578}" type="pres">
      <dgm:prSet presAssocID="{664F13CD-A245-433B-A67E-6AEB203BC08E}" presName="compNode" presStyleCnt="0"/>
      <dgm:spPr/>
    </dgm:pt>
    <dgm:pt modelId="{CC6ED7AC-6577-446B-8AE9-5DEBE5013B25}" type="pres">
      <dgm:prSet presAssocID="{664F13CD-A245-433B-A67E-6AEB203BC08E}" presName="dummyConnPt" presStyleCnt="0"/>
      <dgm:spPr/>
    </dgm:pt>
    <dgm:pt modelId="{3326D259-874E-4186-8909-45323AE3D4E0}" type="pres">
      <dgm:prSet presAssocID="{664F13CD-A245-433B-A67E-6AEB203BC08E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F3CD77-E32C-4292-8369-8AEB6F74D180}" type="pres">
      <dgm:prSet presAssocID="{9239C8A4-9ED4-4F7C-9C1D-1982EB6F54A5}" presName="sibTrans" presStyleLbl="bgSibTrans2D1" presStyleIdx="4" presStyleCnt="11"/>
      <dgm:spPr/>
      <dgm:t>
        <a:bodyPr/>
        <a:lstStyle/>
        <a:p>
          <a:endParaRPr lang="en-US"/>
        </a:p>
      </dgm:t>
    </dgm:pt>
    <dgm:pt modelId="{01107CB1-CFC2-4F75-9519-AB91C8A7211A}" type="pres">
      <dgm:prSet presAssocID="{2B12C14A-5663-4F3B-869D-53EA0F597219}" presName="compNode" presStyleCnt="0"/>
      <dgm:spPr/>
    </dgm:pt>
    <dgm:pt modelId="{B4B46235-F4E2-4920-A07C-215DE457F544}" type="pres">
      <dgm:prSet presAssocID="{2B12C14A-5663-4F3B-869D-53EA0F597219}" presName="dummyConnPt" presStyleCnt="0"/>
      <dgm:spPr/>
    </dgm:pt>
    <dgm:pt modelId="{8D197E3A-6C43-47FB-9194-F8BD45CECADC}" type="pres">
      <dgm:prSet presAssocID="{2B12C14A-5663-4F3B-869D-53EA0F597219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94F91B-7905-43CC-9A37-5CF9E639FC32}" type="pres">
      <dgm:prSet presAssocID="{923BA5CD-D299-42F2-BA7C-813871CA3D5F}" presName="sibTrans" presStyleLbl="bgSibTrans2D1" presStyleIdx="5" presStyleCnt="11"/>
      <dgm:spPr/>
      <dgm:t>
        <a:bodyPr/>
        <a:lstStyle/>
        <a:p>
          <a:endParaRPr lang="en-US"/>
        </a:p>
      </dgm:t>
    </dgm:pt>
    <dgm:pt modelId="{45FD195A-F12A-45B0-94ED-48121BE1A506}" type="pres">
      <dgm:prSet presAssocID="{9C77EC49-FF3D-40CA-817F-D274328A2597}" presName="compNode" presStyleCnt="0"/>
      <dgm:spPr/>
    </dgm:pt>
    <dgm:pt modelId="{4BD99D13-58B7-415A-BF37-CB6F1EB627DF}" type="pres">
      <dgm:prSet presAssocID="{9C77EC49-FF3D-40CA-817F-D274328A2597}" presName="dummyConnPt" presStyleCnt="0"/>
      <dgm:spPr/>
    </dgm:pt>
    <dgm:pt modelId="{A1431294-E297-4124-A036-527532CB7A6E}" type="pres">
      <dgm:prSet presAssocID="{9C77EC49-FF3D-40CA-817F-D274328A2597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72D01D-F17B-4D69-9EC9-A293F5E7780C}" type="pres">
      <dgm:prSet presAssocID="{86AC8198-9032-4CDE-A5FD-A62722248358}" presName="sibTrans" presStyleLbl="bgSibTrans2D1" presStyleIdx="6" presStyleCnt="11"/>
      <dgm:spPr/>
      <dgm:t>
        <a:bodyPr/>
        <a:lstStyle/>
        <a:p>
          <a:endParaRPr lang="en-US"/>
        </a:p>
      </dgm:t>
    </dgm:pt>
    <dgm:pt modelId="{180C91C4-C152-4F3E-BDE0-3487A2717C50}" type="pres">
      <dgm:prSet presAssocID="{3ED694F7-80D1-4B0F-BA6A-0C45280CE458}" presName="compNode" presStyleCnt="0"/>
      <dgm:spPr/>
    </dgm:pt>
    <dgm:pt modelId="{2EB626C7-A762-4CA8-8A22-F98E6B1AB281}" type="pres">
      <dgm:prSet presAssocID="{3ED694F7-80D1-4B0F-BA6A-0C45280CE458}" presName="dummyConnPt" presStyleCnt="0"/>
      <dgm:spPr/>
    </dgm:pt>
    <dgm:pt modelId="{E3B2B5A2-FB99-4856-9434-D286F44F91F9}" type="pres">
      <dgm:prSet presAssocID="{3ED694F7-80D1-4B0F-BA6A-0C45280CE458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3094D1-C5BD-43C7-9108-E39345CBFF25}" type="pres">
      <dgm:prSet presAssocID="{853A79D1-F331-468E-B4EE-E95C132114F2}" presName="sibTrans" presStyleLbl="bgSibTrans2D1" presStyleIdx="7" presStyleCnt="11"/>
      <dgm:spPr/>
      <dgm:t>
        <a:bodyPr/>
        <a:lstStyle/>
        <a:p>
          <a:endParaRPr lang="en-US"/>
        </a:p>
      </dgm:t>
    </dgm:pt>
    <dgm:pt modelId="{134BA07A-0643-4181-9C3E-1DD5E0D8A571}" type="pres">
      <dgm:prSet presAssocID="{3D889F32-78B1-4188-8F09-647772F35ACF}" presName="compNode" presStyleCnt="0"/>
      <dgm:spPr/>
    </dgm:pt>
    <dgm:pt modelId="{E2145B31-B342-44DE-AAF7-BF966962B836}" type="pres">
      <dgm:prSet presAssocID="{3D889F32-78B1-4188-8F09-647772F35ACF}" presName="dummyConnPt" presStyleCnt="0"/>
      <dgm:spPr/>
    </dgm:pt>
    <dgm:pt modelId="{E68EE111-DE88-4E01-AF65-72DEF9517C55}" type="pres">
      <dgm:prSet presAssocID="{3D889F32-78B1-4188-8F09-647772F35ACF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D7F56D-B361-4BCE-8265-73E1F6FF97A2}" type="pres">
      <dgm:prSet presAssocID="{6A28B2B3-110B-4D39-A9CA-A711A7318A68}" presName="sibTrans" presStyleLbl="bgSibTrans2D1" presStyleIdx="8" presStyleCnt="11"/>
      <dgm:spPr/>
      <dgm:t>
        <a:bodyPr/>
        <a:lstStyle/>
        <a:p>
          <a:endParaRPr lang="en-US"/>
        </a:p>
      </dgm:t>
    </dgm:pt>
    <dgm:pt modelId="{D62C8944-B5C4-4C92-86C1-9F18AEC6D78D}" type="pres">
      <dgm:prSet presAssocID="{5624F5BD-8627-428A-9698-94B70F5CEBB6}" presName="compNode" presStyleCnt="0"/>
      <dgm:spPr/>
    </dgm:pt>
    <dgm:pt modelId="{0389D556-D33E-42AA-AE9B-B8CF09A4063B}" type="pres">
      <dgm:prSet presAssocID="{5624F5BD-8627-428A-9698-94B70F5CEBB6}" presName="dummyConnPt" presStyleCnt="0"/>
      <dgm:spPr/>
    </dgm:pt>
    <dgm:pt modelId="{0A51424C-C17F-4EBB-944E-6E140AA75A8F}" type="pres">
      <dgm:prSet presAssocID="{5624F5BD-8627-428A-9698-94B70F5CEBB6}" presName="node" presStyleLbl="node1" presStyleIdx="9" presStyleCnt="12" custLinFactNeighborX="2514" custLinFactNeighborY="43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DD3E84-BFA3-48A6-B0D8-D3518D1D08E1}" type="pres">
      <dgm:prSet presAssocID="{6C47D028-FE99-4E8A-817F-35E54AB58B8A}" presName="sibTrans" presStyleLbl="bgSibTrans2D1" presStyleIdx="9" presStyleCnt="11"/>
      <dgm:spPr/>
      <dgm:t>
        <a:bodyPr/>
        <a:lstStyle/>
        <a:p>
          <a:endParaRPr lang="en-US"/>
        </a:p>
      </dgm:t>
    </dgm:pt>
    <dgm:pt modelId="{BF101C62-2099-4F2D-855D-7AABEA28CDBF}" type="pres">
      <dgm:prSet presAssocID="{784C75EF-1C03-411A-A344-22895720D486}" presName="compNode" presStyleCnt="0"/>
      <dgm:spPr/>
    </dgm:pt>
    <dgm:pt modelId="{667D1CA9-6032-4C9B-92E1-5AB8F751FB22}" type="pres">
      <dgm:prSet presAssocID="{784C75EF-1C03-411A-A344-22895720D486}" presName="dummyConnPt" presStyleCnt="0"/>
      <dgm:spPr/>
    </dgm:pt>
    <dgm:pt modelId="{AE1C9AA1-137D-47D9-B380-AB289ABE4E18}" type="pres">
      <dgm:prSet presAssocID="{784C75EF-1C03-411A-A344-22895720D486}" presName="node" presStyleLbl="node1" presStyleIdx="10" presStyleCnt="12" custLinFactNeighborX="-1987" custLinFactNeighborY="-5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5FC1F0-3218-436D-B302-5F5C30CC6B30}" type="pres">
      <dgm:prSet presAssocID="{B6B9A14A-11A3-429C-B8F8-2D1A011532A2}" presName="sibTrans" presStyleLbl="bgSibTrans2D1" presStyleIdx="10" presStyleCnt="11"/>
      <dgm:spPr/>
    </dgm:pt>
    <dgm:pt modelId="{899607FD-C103-49EB-830F-7B336B3E359E}" type="pres">
      <dgm:prSet presAssocID="{CC0997DB-7DE3-474B-BDEE-53A4D8D3D507}" presName="compNode" presStyleCnt="0"/>
      <dgm:spPr/>
    </dgm:pt>
    <dgm:pt modelId="{ACF87E25-AE37-4762-B497-DA11529A988B}" type="pres">
      <dgm:prSet presAssocID="{CC0997DB-7DE3-474B-BDEE-53A4D8D3D507}" presName="dummyConnPt" presStyleCnt="0"/>
      <dgm:spPr/>
    </dgm:pt>
    <dgm:pt modelId="{4297C2CA-9170-4E55-92D0-29ABBDB0F556}" type="pres">
      <dgm:prSet presAssocID="{CC0997DB-7DE3-474B-BDEE-53A4D8D3D507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EA5BB5-608E-482F-9C6B-779B784E6106}" type="presOf" srcId="{664F13CD-A245-433B-A67E-6AEB203BC08E}" destId="{3326D259-874E-4186-8909-45323AE3D4E0}" srcOrd="0" destOrd="0" presId="urn:microsoft.com/office/officeart/2005/8/layout/bProcess4"/>
    <dgm:cxn modelId="{FC8A10FC-3D94-4790-838F-D5CF69EBEA5F}" srcId="{E3B12542-59C1-4B4B-ADA4-FC509DCD7BC6}" destId="{3D889F32-78B1-4188-8F09-647772F35ACF}" srcOrd="8" destOrd="0" parTransId="{6B96BACF-F5F6-4773-A0D4-6C438A6801C7}" sibTransId="{6A28B2B3-110B-4D39-A9CA-A711A7318A68}"/>
    <dgm:cxn modelId="{B732174A-D77D-4023-819A-99F804CE0742}" type="presOf" srcId="{853A79D1-F331-468E-B4EE-E95C132114F2}" destId="{8B3094D1-C5BD-43C7-9108-E39345CBFF25}" srcOrd="0" destOrd="0" presId="urn:microsoft.com/office/officeart/2005/8/layout/bProcess4"/>
    <dgm:cxn modelId="{C3D9F7A8-DAC2-421B-8CEA-E458697E9DF8}" type="presOf" srcId="{9C77EC49-FF3D-40CA-817F-D274328A2597}" destId="{A1431294-E297-4124-A036-527532CB7A6E}" srcOrd="0" destOrd="0" presId="urn:microsoft.com/office/officeart/2005/8/layout/bProcess4"/>
    <dgm:cxn modelId="{163BE003-7BCE-436F-A2AA-843C0EB69198}" type="presOf" srcId="{4F6FDE08-72BC-416A-9695-F01A8C4D0326}" destId="{82139EA5-960E-4093-9C41-172E07942CD8}" srcOrd="0" destOrd="0" presId="urn:microsoft.com/office/officeart/2005/8/layout/bProcess4"/>
    <dgm:cxn modelId="{9EB690DA-CBEB-42DF-8623-6B2A12D974A2}" srcId="{E3B12542-59C1-4B4B-ADA4-FC509DCD7BC6}" destId="{CC0997DB-7DE3-474B-BDEE-53A4D8D3D507}" srcOrd="11" destOrd="0" parTransId="{1AE6F416-CA33-44A8-9218-BB14BB404305}" sibTransId="{CBD36E7B-F1CA-409C-BBBD-7E1F870A1519}"/>
    <dgm:cxn modelId="{C54379A6-6120-4672-AC55-D9418F7A550A}" type="presOf" srcId="{18413110-330E-4650-8CBE-6ABB985F0555}" destId="{5D01C0A6-F6DB-4590-A475-83AF6518B60F}" srcOrd="0" destOrd="0" presId="urn:microsoft.com/office/officeart/2005/8/layout/bProcess4"/>
    <dgm:cxn modelId="{588CF0A6-265A-4A5C-B51C-F0E0DBE3B9F5}" type="presOf" srcId="{CC0997DB-7DE3-474B-BDEE-53A4D8D3D507}" destId="{4297C2CA-9170-4E55-92D0-29ABBDB0F556}" srcOrd="0" destOrd="0" presId="urn:microsoft.com/office/officeart/2005/8/layout/bProcess4"/>
    <dgm:cxn modelId="{27585AAE-845E-467C-B655-69A8EBE7EE0A}" srcId="{E3B12542-59C1-4B4B-ADA4-FC509DCD7BC6}" destId="{2B12C14A-5663-4F3B-869D-53EA0F597219}" srcOrd="5" destOrd="0" parTransId="{E9303AA2-C3B6-45A7-865D-536D0030A355}" sibTransId="{923BA5CD-D299-42F2-BA7C-813871CA3D5F}"/>
    <dgm:cxn modelId="{54913383-C706-4D0D-A7E8-FC827543CB61}" srcId="{E3B12542-59C1-4B4B-ADA4-FC509DCD7BC6}" destId="{EE39A256-1660-43CB-A894-B29C720D10C5}" srcOrd="3" destOrd="0" parTransId="{189AFB3C-6840-4332-8C81-4F49F10BB515}" sibTransId="{5645F645-BEAE-4E08-8B25-621D2A0C5A85}"/>
    <dgm:cxn modelId="{FF3C3886-1134-4526-BEF3-5D4E4DF2F163}" type="presOf" srcId="{3ED694F7-80D1-4B0F-BA6A-0C45280CE458}" destId="{E3B2B5A2-FB99-4856-9434-D286F44F91F9}" srcOrd="0" destOrd="0" presId="urn:microsoft.com/office/officeart/2005/8/layout/bProcess4"/>
    <dgm:cxn modelId="{7BBFEEE3-44B7-4CE3-918E-4D244E0FB0D6}" type="presOf" srcId="{E3B12542-59C1-4B4B-ADA4-FC509DCD7BC6}" destId="{38FE4192-78EA-4185-BAC8-0F132B8D602D}" srcOrd="0" destOrd="0" presId="urn:microsoft.com/office/officeart/2005/8/layout/bProcess4"/>
    <dgm:cxn modelId="{597A150B-131D-402C-AF83-67729AF1EA25}" type="presOf" srcId="{5645F645-BEAE-4E08-8B25-621D2A0C5A85}" destId="{CB0638C6-B89D-4B25-9420-588CA1EAF7BF}" srcOrd="0" destOrd="0" presId="urn:microsoft.com/office/officeart/2005/8/layout/bProcess4"/>
    <dgm:cxn modelId="{8804191E-2C94-47E7-B93A-7BAAEC34462E}" type="presOf" srcId="{EE39A256-1660-43CB-A894-B29C720D10C5}" destId="{85E05A03-6DE0-4A98-9ECE-766137541800}" srcOrd="0" destOrd="0" presId="urn:microsoft.com/office/officeart/2005/8/layout/bProcess4"/>
    <dgm:cxn modelId="{5A8F5DC0-1592-408B-84D3-BB0D0F48DE01}" type="presOf" srcId="{28E6CD8E-AFD2-4061-8CEA-0597B4E5B715}" destId="{8F1C4775-A077-4601-9CE0-081ED52DA6DC}" srcOrd="0" destOrd="0" presId="urn:microsoft.com/office/officeart/2005/8/layout/bProcess4"/>
    <dgm:cxn modelId="{CA0A8518-ED75-4223-AA13-E7DC634071F8}" type="presOf" srcId="{3D889F32-78B1-4188-8F09-647772F35ACF}" destId="{E68EE111-DE88-4E01-AF65-72DEF9517C55}" srcOrd="0" destOrd="0" presId="urn:microsoft.com/office/officeart/2005/8/layout/bProcess4"/>
    <dgm:cxn modelId="{5A944CAE-F60E-40CF-9DF5-C8C2FD9FA75E}" srcId="{E3B12542-59C1-4B4B-ADA4-FC509DCD7BC6}" destId="{3ED694F7-80D1-4B0F-BA6A-0C45280CE458}" srcOrd="7" destOrd="0" parTransId="{0ABB410B-2F8A-41AC-8774-73B9939463EE}" sibTransId="{853A79D1-F331-468E-B4EE-E95C132114F2}"/>
    <dgm:cxn modelId="{50E04F07-DCDD-4320-B1E6-D8349C8D426F}" type="presOf" srcId="{B8CF04AE-A7A4-401E-84F4-18760AFE7CA9}" destId="{B31EC3C0-688A-4111-9C5C-7C5EBC8A9537}" srcOrd="0" destOrd="0" presId="urn:microsoft.com/office/officeart/2005/8/layout/bProcess4"/>
    <dgm:cxn modelId="{35FE5E22-D492-44B2-B9F2-74279F9D6BC9}" type="presOf" srcId="{9239C8A4-9ED4-4F7C-9C1D-1982EB6F54A5}" destId="{89F3CD77-E32C-4292-8369-8AEB6F74D180}" srcOrd="0" destOrd="0" presId="urn:microsoft.com/office/officeart/2005/8/layout/bProcess4"/>
    <dgm:cxn modelId="{A799BA79-2907-4B19-88C7-DB1149583EFC}" type="presOf" srcId="{6C47D028-FE99-4E8A-817F-35E54AB58B8A}" destId="{ABDD3E84-BFA3-48A6-B0D8-D3518D1D08E1}" srcOrd="0" destOrd="0" presId="urn:microsoft.com/office/officeart/2005/8/layout/bProcess4"/>
    <dgm:cxn modelId="{20CAC4A3-FB32-4F59-BB5B-7E298F9A78C6}" srcId="{E3B12542-59C1-4B4B-ADA4-FC509DCD7BC6}" destId="{CFA1FD85-A4E2-4BD9-92C0-ECF6F6B51004}" srcOrd="2" destOrd="0" parTransId="{2135E5A3-2904-4627-A43D-94BCA01A52A2}" sibTransId="{9341F556-FDCC-46E3-BF16-95384DA2FB8B}"/>
    <dgm:cxn modelId="{F9954892-38CD-4F8E-ADD1-409A08557BE5}" type="presOf" srcId="{B6B9A14A-11A3-429C-B8F8-2D1A011532A2}" destId="{835FC1F0-3218-436D-B302-5F5C30CC6B30}" srcOrd="0" destOrd="0" presId="urn:microsoft.com/office/officeart/2005/8/layout/bProcess4"/>
    <dgm:cxn modelId="{B11D97AA-7468-4357-B207-2E9987CFA1A1}" srcId="{E3B12542-59C1-4B4B-ADA4-FC509DCD7BC6}" destId="{28E6CD8E-AFD2-4061-8CEA-0597B4E5B715}" srcOrd="0" destOrd="0" parTransId="{532B3071-3ADA-4E39-8B29-713E197F7CBF}" sibTransId="{18413110-330E-4650-8CBE-6ABB985F0555}"/>
    <dgm:cxn modelId="{C54C74AE-FC05-43BE-B034-86E294855851}" type="presOf" srcId="{784C75EF-1C03-411A-A344-22895720D486}" destId="{AE1C9AA1-137D-47D9-B380-AB289ABE4E18}" srcOrd="0" destOrd="0" presId="urn:microsoft.com/office/officeart/2005/8/layout/bProcess4"/>
    <dgm:cxn modelId="{9F9CE2AE-DCFA-4F75-AC7B-EF27347B090B}" type="presOf" srcId="{9341F556-FDCC-46E3-BF16-95384DA2FB8B}" destId="{BD52B2F8-D79E-48B7-8906-5563F43EB524}" srcOrd="0" destOrd="0" presId="urn:microsoft.com/office/officeart/2005/8/layout/bProcess4"/>
    <dgm:cxn modelId="{54A08A4B-AD5B-44EA-B0C6-3C8193A75672}" type="presOf" srcId="{923BA5CD-D299-42F2-BA7C-813871CA3D5F}" destId="{BA94F91B-7905-43CC-9A37-5CF9E639FC32}" srcOrd="0" destOrd="0" presId="urn:microsoft.com/office/officeart/2005/8/layout/bProcess4"/>
    <dgm:cxn modelId="{9F52A9B0-F698-4EEF-B14E-F056446E8DD7}" type="presOf" srcId="{86AC8198-9032-4CDE-A5FD-A62722248358}" destId="{9E72D01D-F17B-4D69-9EC9-A293F5E7780C}" srcOrd="0" destOrd="0" presId="urn:microsoft.com/office/officeart/2005/8/layout/bProcess4"/>
    <dgm:cxn modelId="{87A52C1C-7D1C-4417-8174-B6588A9779CD}" type="presOf" srcId="{6A28B2B3-110B-4D39-A9CA-A711A7318A68}" destId="{17D7F56D-B361-4BCE-8265-73E1F6FF97A2}" srcOrd="0" destOrd="0" presId="urn:microsoft.com/office/officeart/2005/8/layout/bProcess4"/>
    <dgm:cxn modelId="{2A346ED6-4CD2-49EB-8B78-25F265A28D9A}" srcId="{E3B12542-59C1-4B4B-ADA4-FC509DCD7BC6}" destId="{784C75EF-1C03-411A-A344-22895720D486}" srcOrd="10" destOrd="0" parTransId="{E11D6519-0499-4AD5-97B0-0DA2B2D04277}" sibTransId="{B6B9A14A-11A3-429C-B8F8-2D1A011532A2}"/>
    <dgm:cxn modelId="{E0BA5EC9-B7C9-4AEE-B4F1-73981E3BAF75}" type="presOf" srcId="{CFA1FD85-A4E2-4BD9-92C0-ECF6F6B51004}" destId="{67E22F11-C530-4195-8EC7-DB260D813DCA}" srcOrd="0" destOrd="0" presId="urn:microsoft.com/office/officeart/2005/8/layout/bProcess4"/>
    <dgm:cxn modelId="{FB9B15F7-FC3E-48F7-92AA-F17EEB4931D0}" type="presOf" srcId="{2B12C14A-5663-4F3B-869D-53EA0F597219}" destId="{8D197E3A-6C43-47FB-9194-F8BD45CECADC}" srcOrd="0" destOrd="0" presId="urn:microsoft.com/office/officeart/2005/8/layout/bProcess4"/>
    <dgm:cxn modelId="{9B020563-9ED2-4680-BC10-E990BE07225B}" srcId="{E3B12542-59C1-4B4B-ADA4-FC509DCD7BC6}" destId="{664F13CD-A245-433B-A67E-6AEB203BC08E}" srcOrd="4" destOrd="0" parTransId="{BED818ED-D625-43F8-9F7E-EC2C7B278828}" sibTransId="{9239C8A4-9ED4-4F7C-9C1D-1982EB6F54A5}"/>
    <dgm:cxn modelId="{D6925740-6AB7-47A4-86AD-73CB61C89A35}" srcId="{E3B12542-59C1-4B4B-ADA4-FC509DCD7BC6}" destId="{4F6FDE08-72BC-416A-9695-F01A8C4D0326}" srcOrd="1" destOrd="0" parTransId="{2312574F-1B42-4F71-80EA-7CCA4EC78724}" sibTransId="{B8CF04AE-A7A4-401E-84F4-18760AFE7CA9}"/>
    <dgm:cxn modelId="{88D509FB-8FEE-444D-95B6-E73DACEBE2BF}" srcId="{E3B12542-59C1-4B4B-ADA4-FC509DCD7BC6}" destId="{5624F5BD-8627-428A-9698-94B70F5CEBB6}" srcOrd="9" destOrd="0" parTransId="{5EDED3B4-8EAA-442D-9F5C-0068DD98D19E}" sibTransId="{6C47D028-FE99-4E8A-817F-35E54AB58B8A}"/>
    <dgm:cxn modelId="{129CB642-FF3E-4C3E-8E7A-7AD678D899FF}" srcId="{E3B12542-59C1-4B4B-ADA4-FC509DCD7BC6}" destId="{9C77EC49-FF3D-40CA-817F-D274328A2597}" srcOrd="6" destOrd="0" parTransId="{211FCA5C-9F2B-4210-9EFB-16403F0B555A}" sibTransId="{86AC8198-9032-4CDE-A5FD-A62722248358}"/>
    <dgm:cxn modelId="{290BC107-1D3B-41AF-8DBA-9A22AA1E00C7}" type="presOf" srcId="{5624F5BD-8627-428A-9698-94B70F5CEBB6}" destId="{0A51424C-C17F-4EBB-944E-6E140AA75A8F}" srcOrd="0" destOrd="0" presId="urn:microsoft.com/office/officeart/2005/8/layout/bProcess4"/>
    <dgm:cxn modelId="{3C3FFD24-D473-444D-B1C6-B62FF430952E}" type="presParOf" srcId="{38FE4192-78EA-4185-BAC8-0F132B8D602D}" destId="{CFA1A56B-6D27-43F1-94A0-64C5BA840908}" srcOrd="0" destOrd="0" presId="urn:microsoft.com/office/officeart/2005/8/layout/bProcess4"/>
    <dgm:cxn modelId="{B4E061DE-A88E-42AF-A4A9-0148A4A379F8}" type="presParOf" srcId="{CFA1A56B-6D27-43F1-94A0-64C5BA840908}" destId="{E9D87B49-5105-4F3E-98B1-D2AA40B180CE}" srcOrd="0" destOrd="0" presId="urn:microsoft.com/office/officeart/2005/8/layout/bProcess4"/>
    <dgm:cxn modelId="{04143E43-732C-4880-9C28-44146B512D31}" type="presParOf" srcId="{CFA1A56B-6D27-43F1-94A0-64C5BA840908}" destId="{8F1C4775-A077-4601-9CE0-081ED52DA6DC}" srcOrd="1" destOrd="0" presId="urn:microsoft.com/office/officeart/2005/8/layout/bProcess4"/>
    <dgm:cxn modelId="{2C570C07-D14B-4A15-9EAC-AA3A220472DA}" type="presParOf" srcId="{38FE4192-78EA-4185-BAC8-0F132B8D602D}" destId="{5D01C0A6-F6DB-4590-A475-83AF6518B60F}" srcOrd="1" destOrd="0" presId="urn:microsoft.com/office/officeart/2005/8/layout/bProcess4"/>
    <dgm:cxn modelId="{6469C7C8-538A-46E0-8A2A-FE347768F53E}" type="presParOf" srcId="{38FE4192-78EA-4185-BAC8-0F132B8D602D}" destId="{4034931C-95CE-418D-A6EA-80465593BC5D}" srcOrd="2" destOrd="0" presId="urn:microsoft.com/office/officeart/2005/8/layout/bProcess4"/>
    <dgm:cxn modelId="{8D319037-BC91-4DEC-9FA3-966D53F7EC7E}" type="presParOf" srcId="{4034931C-95CE-418D-A6EA-80465593BC5D}" destId="{6BEEA756-81F3-47C9-A4AE-4EA2A1784F69}" srcOrd="0" destOrd="0" presId="urn:microsoft.com/office/officeart/2005/8/layout/bProcess4"/>
    <dgm:cxn modelId="{AD47C2DE-B224-4363-98D8-F8ED9D07E54A}" type="presParOf" srcId="{4034931C-95CE-418D-A6EA-80465593BC5D}" destId="{82139EA5-960E-4093-9C41-172E07942CD8}" srcOrd="1" destOrd="0" presId="urn:microsoft.com/office/officeart/2005/8/layout/bProcess4"/>
    <dgm:cxn modelId="{E6A972C7-87E6-4113-BE0B-07D9D658715C}" type="presParOf" srcId="{38FE4192-78EA-4185-BAC8-0F132B8D602D}" destId="{B31EC3C0-688A-4111-9C5C-7C5EBC8A9537}" srcOrd="3" destOrd="0" presId="urn:microsoft.com/office/officeart/2005/8/layout/bProcess4"/>
    <dgm:cxn modelId="{B39126D9-C4D4-41C1-8B80-71B8F0AB1932}" type="presParOf" srcId="{38FE4192-78EA-4185-BAC8-0F132B8D602D}" destId="{ABE2EE70-7EF9-4C26-A073-4252818C484D}" srcOrd="4" destOrd="0" presId="urn:microsoft.com/office/officeart/2005/8/layout/bProcess4"/>
    <dgm:cxn modelId="{F69454F1-80D8-464E-9A15-3AFB56B57300}" type="presParOf" srcId="{ABE2EE70-7EF9-4C26-A073-4252818C484D}" destId="{47814FF4-7DC7-4804-A28B-A53B17BF7B01}" srcOrd="0" destOrd="0" presId="urn:microsoft.com/office/officeart/2005/8/layout/bProcess4"/>
    <dgm:cxn modelId="{A3A97C0E-FE48-4F17-9CFD-7FDA05FCD80C}" type="presParOf" srcId="{ABE2EE70-7EF9-4C26-A073-4252818C484D}" destId="{67E22F11-C530-4195-8EC7-DB260D813DCA}" srcOrd="1" destOrd="0" presId="urn:microsoft.com/office/officeart/2005/8/layout/bProcess4"/>
    <dgm:cxn modelId="{AF6F31A2-99B3-4C99-9BE0-6A518CA9C803}" type="presParOf" srcId="{38FE4192-78EA-4185-BAC8-0F132B8D602D}" destId="{BD52B2F8-D79E-48B7-8906-5563F43EB524}" srcOrd="5" destOrd="0" presId="urn:microsoft.com/office/officeart/2005/8/layout/bProcess4"/>
    <dgm:cxn modelId="{782972A1-C298-4798-A373-5F87BEBA4C06}" type="presParOf" srcId="{38FE4192-78EA-4185-BAC8-0F132B8D602D}" destId="{B785AF82-1FD9-49DE-8F9B-82AF3E6983B8}" srcOrd="6" destOrd="0" presId="urn:microsoft.com/office/officeart/2005/8/layout/bProcess4"/>
    <dgm:cxn modelId="{2CC7B5E7-0FD4-4483-98B2-05C39DB50469}" type="presParOf" srcId="{B785AF82-1FD9-49DE-8F9B-82AF3E6983B8}" destId="{442D7839-88E7-448F-B8C7-D09E16A58CAB}" srcOrd="0" destOrd="0" presId="urn:microsoft.com/office/officeart/2005/8/layout/bProcess4"/>
    <dgm:cxn modelId="{1CA0457D-6ED4-4D3C-8BA4-EB06AD1169FD}" type="presParOf" srcId="{B785AF82-1FD9-49DE-8F9B-82AF3E6983B8}" destId="{85E05A03-6DE0-4A98-9ECE-766137541800}" srcOrd="1" destOrd="0" presId="urn:microsoft.com/office/officeart/2005/8/layout/bProcess4"/>
    <dgm:cxn modelId="{8691DB16-7D18-4D0F-9C4A-9BA49BCA0403}" type="presParOf" srcId="{38FE4192-78EA-4185-BAC8-0F132B8D602D}" destId="{CB0638C6-B89D-4B25-9420-588CA1EAF7BF}" srcOrd="7" destOrd="0" presId="urn:microsoft.com/office/officeart/2005/8/layout/bProcess4"/>
    <dgm:cxn modelId="{B68A1CEF-BCD0-4852-8B35-9E3C08DFBBA8}" type="presParOf" srcId="{38FE4192-78EA-4185-BAC8-0F132B8D602D}" destId="{4C0A255C-91D9-4EA8-A122-CD03A77AD578}" srcOrd="8" destOrd="0" presId="urn:microsoft.com/office/officeart/2005/8/layout/bProcess4"/>
    <dgm:cxn modelId="{72C7C550-0F64-4E19-9498-8A618535F39A}" type="presParOf" srcId="{4C0A255C-91D9-4EA8-A122-CD03A77AD578}" destId="{CC6ED7AC-6577-446B-8AE9-5DEBE5013B25}" srcOrd="0" destOrd="0" presId="urn:microsoft.com/office/officeart/2005/8/layout/bProcess4"/>
    <dgm:cxn modelId="{162CBC58-F2EF-4650-9C84-57DA4E4B323A}" type="presParOf" srcId="{4C0A255C-91D9-4EA8-A122-CD03A77AD578}" destId="{3326D259-874E-4186-8909-45323AE3D4E0}" srcOrd="1" destOrd="0" presId="urn:microsoft.com/office/officeart/2005/8/layout/bProcess4"/>
    <dgm:cxn modelId="{8820F4E7-BBA8-4D0B-9A6D-FF7104AA7EE5}" type="presParOf" srcId="{38FE4192-78EA-4185-BAC8-0F132B8D602D}" destId="{89F3CD77-E32C-4292-8369-8AEB6F74D180}" srcOrd="9" destOrd="0" presId="urn:microsoft.com/office/officeart/2005/8/layout/bProcess4"/>
    <dgm:cxn modelId="{D99623FC-249C-4BDE-BABF-A3CD564F45FF}" type="presParOf" srcId="{38FE4192-78EA-4185-BAC8-0F132B8D602D}" destId="{01107CB1-CFC2-4F75-9519-AB91C8A7211A}" srcOrd="10" destOrd="0" presId="urn:microsoft.com/office/officeart/2005/8/layout/bProcess4"/>
    <dgm:cxn modelId="{E93FD052-76CA-41E9-AF78-C5C5EA0B1946}" type="presParOf" srcId="{01107CB1-CFC2-4F75-9519-AB91C8A7211A}" destId="{B4B46235-F4E2-4920-A07C-215DE457F544}" srcOrd="0" destOrd="0" presId="urn:microsoft.com/office/officeart/2005/8/layout/bProcess4"/>
    <dgm:cxn modelId="{0B905CF9-F68E-41A0-86CB-4BDB5A653FA2}" type="presParOf" srcId="{01107CB1-CFC2-4F75-9519-AB91C8A7211A}" destId="{8D197E3A-6C43-47FB-9194-F8BD45CECADC}" srcOrd="1" destOrd="0" presId="urn:microsoft.com/office/officeart/2005/8/layout/bProcess4"/>
    <dgm:cxn modelId="{317AC415-B1D7-455D-B25C-2CAAE3A690AC}" type="presParOf" srcId="{38FE4192-78EA-4185-BAC8-0F132B8D602D}" destId="{BA94F91B-7905-43CC-9A37-5CF9E639FC32}" srcOrd="11" destOrd="0" presId="urn:microsoft.com/office/officeart/2005/8/layout/bProcess4"/>
    <dgm:cxn modelId="{4BAAF23C-07A4-4C92-AB04-616E423DE67F}" type="presParOf" srcId="{38FE4192-78EA-4185-BAC8-0F132B8D602D}" destId="{45FD195A-F12A-45B0-94ED-48121BE1A506}" srcOrd="12" destOrd="0" presId="urn:microsoft.com/office/officeart/2005/8/layout/bProcess4"/>
    <dgm:cxn modelId="{267FC618-0B08-4DE6-BCA1-F901654D7384}" type="presParOf" srcId="{45FD195A-F12A-45B0-94ED-48121BE1A506}" destId="{4BD99D13-58B7-415A-BF37-CB6F1EB627DF}" srcOrd="0" destOrd="0" presId="urn:microsoft.com/office/officeart/2005/8/layout/bProcess4"/>
    <dgm:cxn modelId="{123CCA3E-46AD-4F07-AE92-F3A4657C08A8}" type="presParOf" srcId="{45FD195A-F12A-45B0-94ED-48121BE1A506}" destId="{A1431294-E297-4124-A036-527532CB7A6E}" srcOrd="1" destOrd="0" presId="urn:microsoft.com/office/officeart/2005/8/layout/bProcess4"/>
    <dgm:cxn modelId="{EE9AF9FF-93AC-4B20-8182-A9B33C739FF5}" type="presParOf" srcId="{38FE4192-78EA-4185-BAC8-0F132B8D602D}" destId="{9E72D01D-F17B-4D69-9EC9-A293F5E7780C}" srcOrd="13" destOrd="0" presId="urn:microsoft.com/office/officeart/2005/8/layout/bProcess4"/>
    <dgm:cxn modelId="{80FD470F-BD29-483E-82A0-4983888F2113}" type="presParOf" srcId="{38FE4192-78EA-4185-BAC8-0F132B8D602D}" destId="{180C91C4-C152-4F3E-BDE0-3487A2717C50}" srcOrd="14" destOrd="0" presId="urn:microsoft.com/office/officeart/2005/8/layout/bProcess4"/>
    <dgm:cxn modelId="{68350946-9757-402E-9605-245662000A5A}" type="presParOf" srcId="{180C91C4-C152-4F3E-BDE0-3487A2717C50}" destId="{2EB626C7-A762-4CA8-8A22-F98E6B1AB281}" srcOrd="0" destOrd="0" presId="urn:microsoft.com/office/officeart/2005/8/layout/bProcess4"/>
    <dgm:cxn modelId="{0F2D2393-228E-436E-84B6-2434B5EFE827}" type="presParOf" srcId="{180C91C4-C152-4F3E-BDE0-3487A2717C50}" destId="{E3B2B5A2-FB99-4856-9434-D286F44F91F9}" srcOrd="1" destOrd="0" presId="urn:microsoft.com/office/officeart/2005/8/layout/bProcess4"/>
    <dgm:cxn modelId="{BBAC0995-F914-47A0-8558-835E55D75E4F}" type="presParOf" srcId="{38FE4192-78EA-4185-BAC8-0F132B8D602D}" destId="{8B3094D1-C5BD-43C7-9108-E39345CBFF25}" srcOrd="15" destOrd="0" presId="urn:microsoft.com/office/officeart/2005/8/layout/bProcess4"/>
    <dgm:cxn modelId="{280D37BC-B82A-4C21-AC6B-5AE87C7AA96C}" type="presParOf" srcId="{38FE4192-78EA-4185-BAC8-0F132B8D602D}" destId="{134BA07A-0643-4181-9C3E-1DD5E0D8A571}" srcOrd="16" destOrd="0" presId="urn:microsoft.com/office/officeart/2005/8/layout/bProcess4"/>
    <dgm:cxn modelId="{5B251F83-A237-405F-BE33-C48B06E0E317}" type="presParOf" srcId="{134BA07A-0643-4181-9C3E-1DD5E0D8A571}" destId="{E2145B31-B342-44DE-AAF7-BF966962B836}" srcOrd="0" destOrd="0" presId="urn:microsoft.com/office/officeart/2005/8/layout/bProcess4"/>
    <dgm:cxn modelId="{C4E9C774-FCC5-48D2-B634-67ABAF8B3B7C}" type="presParOf" srcId="{134BA07A-0643-4181-9C3E-1DD5E0D8A571}" destId="{E68EE111-DE88-4E01-AF65-72DEF9517C55}" srcOrd="1" destOrd="0" presId="urn:microsoft.com/office/officeart/2005/8/layout/bProcess4"/>
    <dgm:cxn modelId="{E8D4ACEC-0E1B-4351-AD18-2D67DE0C09A2}" type="presParOf" srcId="{38FE4192-78EA-4185-BAC8-0F132B8D602D}" destId="{17D7F56D-B361-4BCE-8265-73E1F6FF97A2}" srcOrd="17" destOrd="0" presId="urn:microsoft.com/office/officeart/2005/8/layout/bProcess4"/>
    <dgm:cxn modelId="{A5842355-024C-4C29-9CC4-E57EA1C24146}" type="presParOf" srcId="{38FE4192-78EA-4185-BAC8-0F132B8D602D}" destId="{D62C8944-B5C4-4C92-86C1-9F18AEC6D78D}" srcOrd="18" destOrd="0" presId="urn:microsoft.com/office/officeart/2005/8/layout/bProcess4"/>
    <dgm:cxn modelId="{2076515B-9C7C-4D32-A162-3E80FE425232}" type="presParOf" srcId="{D62C8944-B5C4-4C92-86C1-9F18AEC6D78D}" destId="{0389D556-D33E-42AA-AE9B-B8CF09A4063B}" srcOrd="0" destOrd="0" presId="urn:microsoft.com/office/officeart/2005/8/layout/bProcess4"/>
    <dgm:cxn modelId="{EADCC589-C207-4A21-A7E9-4E5E7D19E376}" type="presParOf" srcId="{D62C8944-B5C4-4C92-86C1-9F18AEC6D78D}" destId="{0A51424C-C17F-4EBB-944E-6E140AA75A8F}" srcOrd="1" destOrd="0" presId="urn:microsoft.com/office/officeart/2005/8/layout/bProcess4"/>
    <dgm:cxn modelId="{5ED73B29-4282-4222-A22F-473A45BEE470}" type="presParOf" srcId="{38FE4192-78EA-4185-BAC8-0F132B8D602D}" destId="{ABDD3E84-BFA3-48A6-B0D8-D3518D1D08E1}" srcOrd="19" destOrd="0" presId="urn:microsoft.com/office/officeart/2005/8/layout/bProcess4"/>
    <dgm:cxn modelId="{78D2E989-4958-4CEE-BC0A-66B0F0BE20A1}" type="presParOf" srcId="{38FE4192-78EA-4185-BAC8-0F132B8D602D}" destId="{BF101C62-2099-4F2D-855D-7AABEA28CDBF}" srcOrd="20" destOrd="0" presId="urn:microsoft.com/office/officeart/2005/8/layout/bProcess4"/>
    <dgm:cxn modelId="{7E632881-E969-4C3F-8041-AC3EFAADF3CF}" type="presParOf" srcId="{BF101C62-2099-4F2D-855D-7AABEA28CDBF}" destId="{667D1CA9-6032-4C9B-92E1-5AB8F751FB22}" srcOrd="0" destOrd="0" presId="urn:microsoft.com/office/officeart/2005/8/layout/bProcess4"/>
    <dgm:cxn modelId="{C2E23DE0-6470-4A09-BE1A-55BAF425147A}" type="presParOf" srcId="{BF101C62-2099-4F2D-855D-7AABEA28CDBF}" destId="{AE1C9AA1-137D-47D9-B380-AB289ABE4E18}" srcOrd="1" destOrd="0" presId="urn:microsoft.com/office/officeart/2005/8/layout/bProcess4"/>
    <dgm:cxn modelId="{1892142F-761F-4317-923E-B40F475B7F06}" type="presParOf" srcId="{38FE4192-78EA-4185-BAC8-0F132B8D602D}" destId="{835FC1F0-3218-436D-B302-5F5C30CC6B30}" srcOrd="21" destOrd="0" presId="urn:microsoft.com/office/officeart/2005/8/layout/bProcess4"/>
    <dgm:cxn modelId="{62C748F5-4992-41F4-BA12-15435F4B07F2}" type="presParOf" srcId="{38FE4192-78EA-4185-BAC8-0F132B8D602D}" destId="{899607FD-C103-49EB-830F-7B336B3E359E}" srcOrd="22" destOrd="0" presId="urn:microsoft.com/office/officeart/2005/8/layout/bProcess4"/>
    <dgm:cxn modelId="{9CCB1718-8AD3-485B-8A50-CAC1BDCC0FE9}" type="presParOf" srcId="{899607FD-C103-49EB-830F-7B336B3E359E}" destId="{ACF87E25-AE37-4762-B497-DA11529A988B}" srcOrd="0" destOrd="0" presId="urn:microsoft.com/office/officeart/2005/8/layout/bProcess4"/>
    <dgm:cxn modelId="{C29E63EE-2D3C-4234-9BF3-F5FA5A06CEBC}" type="presParOf" srcId="{899607FD-C103-49EB-830F-7B336B3E359E}" destId="{4297C2CA-9170-4E55-92D0-29ABBDB0F556}" srcOrd="1" destOrd="0" presId="urn:microsoft.com/office/officeart/2005/8/layout/bProcess4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0D96FDE-D96D-486D-BB4F-4D27DC331301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905C67-1E91-4720-B6FD-0D331576E804}">
      <dgm:prSet phldrT="[Text]" custT="1"/>
      <dgm:spPr/>
      <dgm:t>
        <a:bodyPr/>
        <a:lstStyle/>
        <a:p>
          <a:r>
            <a:rPr lang="en-US" sz="2000" dirty="0" smtClean="0">
              <a:latin typeface="Lucida Calligraphy" pitchFamily="66" charset="0"/>
            </a:rPr>
            <a:t>You are in Mina</a:t>
          </a:r>
          <a:endParaRPr lang="en-US" sz="2000" dirty="0">
            <a:latin typeface="Lucida Calligraphy" pitchFamily="66" charset="0"/>
          </a:endParaRPr>
        </a:p>
      </dgm:t>
    </dgm:pt>
    <dgm:pt modelId="{09078411-4250-44F8-A086-BA52EE20975E}" type="parTrans" cxnId="{C88A87AB-CB16-4C8B-91B2-A37B8EBCCBFE}">
      <dgm:prSet/>
      <dgm:spPr/>
      <dgm:t>
        <a:bodyPr/>
        <a:lstStyle/>
        <a:p>
          <a:endParaRPr lang="en-US"/>
        </a:p>
      </dgm:t>
    </dgm:pt>
    <dgm:pt modelId="{F2610AAE-4AC0-4484-B745-6A172B7DB900}" type="sibTrans" cxnId="{C88A87AB-CB16-4C8B-91B2-A37B8EBCCBFE}">
      <dgm:prSet/>
      <dgm:spPr/>
      <dgm:t>
        <a:bodyPr/>
        <a:lstStyle/>
        <a:p>
          <a:endParaRPr lang="en-US"/>
        </a:p>
      </dgm:t>
    </dgm:pt>
    <dgm:pt modelId="{1D3DEE9D-D369-4F49-B4BE-92D5A5EBC90C}">
      <dgm:prSet phldrT="[Text]" custT="1"/>
      <dgm:spPr/>
      <dgm:t>
        <a:bodyPr/>
        <a:lstStyle/>
        <a:p>
          <a:r>
            <a:rPr lang="en-US" sz="2000" dirty="0" smtClean="0">
              <a:latin typeface="Lucida Calligraphy" pitchFamily="66" charset="0"/>
            </a:rPr>
            <a:t>After </a:t>
          </a:r>
          <a:r>
            <a:rPr lang="en-US" sz="2000" dirty="0" err="1" smtClean="0">
              <a:latin typeface="Lucida Calligraphy" pitchFamily="66" charset="0"/>
            </a:rPr>
            <a:t>zuhar</a:t>
          </a:r>
          <a:r>
            <a:rPr lang="en-US" sz="2000" dirty="0" smtClean="0">
              <a:latin typeface="Lucida Calligraphy" pitchFamily="66" charset="0"/>
            </a:rPr>
            <a:t> go to all three </a:t>
          </a:r>
          <a:r>
            <a:rPr lang="en-US" sz="2000" dirty="0" err="1" smtClean="0">
              <a:latin typeface="Lucida Calligraphy" pitchFamily="66" charset="0"/>
            </a:rPr>
            <a:t>jamrat</a:t>
          </a:r>
          <a:endParaRPr lang="en-US" sz="2000" dirty="0">
            <a:latin typeface="Lucida Calligraphy" pitchFamily="66" charset="0"/>
          </a:endParaRPr>
        </a:p>
      </dgm:t>
    </dgm:pt>
    <dgm:pt modelId="{FF31DD3F-DF55-4159-9978-01AA5CB523B0}" type="parTrans" cxnId="{7E9CE0DC-58A9-478E-AF2D-6F581C03C4FC}">
      <dgm:prSet/>
      <dgm:spPr/>
      <dgm:t>
        <a:bodyPr/>
        <a:lstStyle/>
        <a:p>
          <a:endParaRPr lang="en-US"/>
        </a:p>
      </dgm:t>
    </dgm:pt>
    <dgm:pt modelId="{7C53DE99-C0A2-4B55-808A-24BE4FFC70F0}" type="sibTrans" cxnId="{7E9CE0DC-58A9-478E-AF2D-6F581C03C4FC}">
      <dgm:prSet/>
      <dgm:spPr/>
      <dgm:t>
        <a:bodyPr/>
        <a:lstStyle/>
        <a:p>
          <a:endParaRPr lang="en-US"/>
        </a:p>
      </dgm:t>
    </dgm:pt>
    <dgm:pt modelId="{782C17B8-0DC2-471A-84E3-86C076A8E44A}">
      <dgm:prSet phldrT="[Text]" custT="1"/>
      <dgm:spPr/>
      <dgm:t>
        <a:bodyPr/>
        <a:lstStyle/>
        <a:p>
          <a:r>
            <a:rPr lang="en-US" sz="2000" dirty="0" smtClean="0">
              <a:latin typeface="Lucida Calligraphy" pitchFamily="66" charset="0"/>
            </a:rPr>
            <a:t>First </a:t>
          </a:r>
          <a:r>
            <a:rPr lang="en-US" sz="2000" dirty="0" err="1" smtClean="0">
              <a:latin typeface="Lucida Calligraphy" pitchFamily="66" charset="0"/>
            </a:rPr>
            <a:t>jamrat</a:t>
          </a:r>
          <a:endParaRPr lang="en-US" sz="2000" dirty="0" smtClean="0">
            <a:latin typeface="Lucida Calligraphy" pitchFamily="66" charset="0"/>
          </a:endParaRPr>
        </a:p>
        <a:p>
          <a:r>
            <a:rPr lang="en-US" sz="2000" dirty="0" smtClean="0">
              <a:latin typeface="Lucida Calligraphy" pitchFamily="66" charset="0"/>
            </a:rPr>
            <a:t>(</a:t>
          </a:r>
          <a:r>
            <a:rPr lang="en-US" sz="2000" dirty="0" err="1" smtClean="0">
              <a:latin typeface="Lucida Calligraphy" pitchFamily="66" charset="0"/>
            </a:rPr>
            <a:t>jamrat-ul-oola</a:t>
          </a:r>
          <a:r>
            <a:rPr lang="en-US" sz="2000" dirty="0" smtClean="0">
              <a:latin typeface="Lucida Calligraphy" pitchFamily="66" charset="0"/>
            </a:rPr>
            <a:t>)</a:t>
          </a:r>
        </a:p>
      </dgm:t>
    </dgm:pt>
    <dgm:pt modelId="{C69AC2A2-6E7E-4FD7-AD7D-5C7394459A14}" type="parTrans" cxnId="{D60ABB94-F54A-4EC0-86F3-759DB829D897}">
      <dgm:prSet/>
      <dgm:spPr/>
      <dgm:t>
        <a:bodyPr/>
        <a:lstStyle/>
        <a:p>
          <a:endParaRPr lang="en-US"/>
        </a:p>
      </dgm:t>
    </dgm:pt>
    <dgm:pt modelId="{433D5263-AAC8-41CC-9D1E-9CA736BD8A08}" type="sibTrans" cxnId="{D60ABB94-F54A-4EC0-86F3-759DB829D897}">
      <dgm:prSet/>
      <dgm:spPr/>
      <dgm:t>
        <a:bodyPr/>
        <a:lstStyle/>
        <a:p>
          <a:endParaRPr lang="en-US"/>
        </a:p>
      </dgm:t>
    </dgm:pt>
    <dgm:pt modelId="{5F2D8AE8-6EC3-441A-8E5D-7A8A76132DD4}">
      <dgm:prSet phldrT="[Text]" custT="1"/>
      <dgm:spPr/>
      <dgm:t>
        <a:bodyPr/>
        <a:lstStyle/>
        <a:p>
          <a:r>
            <a:rPr lang="en-US" sz="2000" dirty="0" smtClean="0">
              <a:latin typeface="Lucida Calligraphy" pitchFamily="66" charset="0"/>
            </a:rPr>
            <a:t>2</a:t>
          </a:r>
          <a:r>
            <a:rPr lang="en-US" sz="2000" baseline="30000" dirty="0" smtClean="0">
              <a:latin typeface="Lucida Calligraphy" pitchFamily="66" charset="0"/>
            </a:rPr>
            <a:t>nd</a:t>
          </a:r>
          <a:r>
            <a:rPr lang="en-US" sz="2000" dirty="0" smtClean="0">
              <a:latin typeface="Lucida Calligraphy" pitchFamily="66" charset="0"/>
            </a:rPr>
            <a:t> </a:t>
          </a:r>
          <a:r>
            <a:rPr lang="en-US" sz="2000" dirty="0" err="1" smtClean="0">
              <a:latin typeface="Lucida Calligraphy" pitchFamily="66" charset="0"/>
            </a:rPr>
            <a:t>jamrat</a:t>
          </a:r>
          <a:endParaRPr lang="en-US" sz="2000" dirty="0" smtClean="0">
            <a:latin typeface="Lucida Calligraphy" pitchFamily="66" charset="0"/>
          </a:endParaRPr>
        </a:p>
        <a:p>
          <a:r>
            <a:rPr lang="en-US" sz="2000" dirty="0" smtClean="0">
              <a:latin typeface="Lucida Calligraphy" pitchFamily="66" charset="0"/>
            </a:rPr>
            <a:t>(</a:t>
          </a:r>
          <a:r>
            <a:rPr lang="en-US" sz="2000" dirty="0" err="1" smtClean="0">
              <a:latin typeface="Lucida Calligraphy" pitchFamily="66" charset="0"/>
            </a:rPr>
            <a:t>jamrat-ul-wusta</a:t>
          </a:r>
          <a:r>
            <a:rPr lang="en-US" sz="2000" dirty="0" smtClean="0">
              <a:latin typeface="Lucida Calligraphy" pitchFamily="66" charset="0"/>
            </a:rPr>
            <a:t>)</a:t>
          </a:r>
        </a:p>
      </dgm:t>
    </dgm:pt>
    <dgm:pt modelId="{2ED1D16F-DCD3-43F6-8BF6-342EA7D6F9AE}" type="parTrans" cxnId="{2D023E5A-D609-4D68-99A6-11DCE8288A2E}">
      <dgm:prSet/>
      <dgm:spPr/>
      <dgm:t>
        <a:bodyPr/>
        <a:lstStyle/>
        <a:p>
          <a:endParaRPr lang="en-US"/>
        </a:p>
      </dgm:t>
    </dgm:pt>
    <dgm:pt modelId="{4D6130E1-9102-45D8-9CC3-FB4ECD8E10EB}" type="sibTrans" cxnId="{2D023E5A-D609-4D68-99A6-11DCE8288A2E}">
      <dgm:prSet/>
      <dgm:spPr/>
      <dgm:t>
        <a:bodyPr/>
        <a:lstStyle/>
        <a:p>
          <a:endParaRPr lang="en-US"/>
        </a:p>
      </dgm:t>
    </dgm:pt>
    <dgm:pt modelId="{E3C18469-3C32-4BA2-A0FE-4ACD6D46C1D9}">
      <dgm:prSet phldrT="[Text]" custT="1"/>
      <dgm:spPr/>
      <dgm:t>
        <a:bodyPr/>
        <a:lstStyle/>
        <a:p>
          <a:r>
            <a:rPr lang="en-US" sz="2000" dirty="0" smtClean="0">
              <a:latin typeface="Lucida Calligraphy" pitchFamily="66" charset="0"/>
            </a:rPr>
            <a:t>3</a:t>
          </a:r>
          <a:r>
            <a:rPr lang="en-US" sz="2000" baseline="30000" dirty="0" smtClean="0">
              <a:latin typeface="Lucida Calligraphy" pitchFamily="66" charset="0"/>
            </a:rPr>
            <a:t>rd</a:t>
          </a:r>
          <a:r>
            <a:rPr lang="en-US" sz="2000" dirty="0" smtClean="0">
              <a:latin typeface="Lucida Calligraphy" pitchFamily="66" charset="0"/>
            </a:rPr>
            <a:t> </a:t>
          </a:r>
          <a:r>
            <a:rPr lang="en-US" sz="2000" dirty="0" err="1" smtClean="0">
              <a:latin typeface="Lucida Calligraphy" pitchFamily="66" charset="0"/>
            </a:rPr>
            <a:t>jamrat</a:t>
          </a:r>
          <a:endParaRPr lang="en-US" sz="2000" dirty="0" smtClean="0">
            <a:latin typeface="Lucida Calligraphy" pitchFamily="66" charset="0"/>
          </a:endParaRPr>
        </a:p>
        <a:p>
          <a:r>
            <a:rPr lang="en-US" sz="2000" dirty="0" err="1" smtClean="0">
              <a:latin typeface="Lucida Calligraphy" pitchFamily="66" charset="0"/>
            </a:rPr>
            <a:t>Jamrat-ul-Aqabaa</a:t>
          </a:r>
          <a:endParaRPr lang="en-US" sz="2000" dirty="0">
            <a:latin typeface="Lucida Calligraphy" pitchFamily="66" charset="0"/>
          </a:endParaRPr>
        </a:p>
      </dgm:t>
    </dgm:pt>
    <dgm:pt modelId="{EE572BD9-5151-4183-BF3A-8F14E36C821A}" type="parTrans" cxnId="{DAC91F5A-B3C0-4E80-A868-87F7C2AEF992}">
      <dgm:prSet/>
      <dgm:spPr/>
      <dgm:t>
        <a:bodyPr/>
        <a:lstStyle/>
        <a:p>
          <a:endParaRPr lang="en-US"/>
        </a:p>
      </dgm:t>
    </dgm:pt>
    <dgm:pt modelId="{E62F2210-8397-4772-A3CA-584EAB3E2AF9}" type="sibTrans" cxnId="{DAC91F5A-B3C0-4E80-A868-87F7C2AEF992}">
      <dgm:prSet/>
      <dgm:spPr/>
      <dgm:t>
        <a:bodyPr/>
        <a:lstStyle/>
        <a:p>
          <a:endParaRPr lang="en-US"/>
        </a:p>
      </dgm:t>
    </dgm:pt>
    <dgm:pt modelId="{39F8DE64-79DB-43CE-8D6D-9FE00AEDBE5B}">
      <dgm:prSet phldrT="[Text]" custT="1"/>
      <dgm:spPr/>
      <dgm:t>
        <a:bodyPr/>
        <a:lstStyle/>
        <a:p>
          <a:r>
            <a:rPr lang="en-US" sz="2000" dirty="0" smtClean="0">
              <a:latin typeface="Lucida Calligraphy" pitchFamily="66" charset="0"/>
            </a:rPr>
            <a:t>After 12</a:t>
          </a:r>
          <a:r>
            <a:rPr lang="en-US" sz="2000" baseline="30000" dirty="0" smtClean="0">
              <a:latin typeface="Lucida Calligraphy" pitchFamily="66" charset="0"/>
            </a:rPr>
            <a:t>th</a:t>
          </a:r>
          <a:r>
            <a:rPr lang="en-US" sz="2000" dirty="0" smtClean="0">
              <a:latin typeface="Lucida Calligraphy" pitchFamily="66" charset="0"/>
            </a:rPr>
            <a:t> or 13</a:t>
          </a:r>
          <a:r>
            <a:rPr lang="en-US" sz="2000" baseline="30000" dirty="0" smtClean="0">
              <a:latin typeface="Lucida Calligraphy" pitchFamily="66" charset="0"/>
            </a:rPr>
            <a:t>th</a:t>
          </a:r>
          <a:r>
            <a:rPr lang="en-US" sz="2000" dirty="0" smtClean="0">
              <a:latin typeface="Lucida Calligraphy" pitchFamily="66" charset="0"/>
            </a:rPr>
            <a:t> before sunset go to </a:t>
          </a:r>
          <a:r>
            <a:rPr lang="en-US" sz="2000" dirty="0" err="1" smtClean="0">
              <a:latin typeface="Lucida Calligraphy" pitchFamily="66" charset="0"/>
            </a:rPr>
            <a:t>Makkah</a:t>
          </a:r>
          <a:endParaRPr lang="en-US" sz="2000" dirty="0">
            <a:latin typeface="Lucida Calligraphy" pitchFamily="66" charset="0"/>
          </a:endParaRPr>
        </a:p>
      </dgm:t>
    </dgm:pt>
    <dgm:pt modelId="{CD12C589-F80F-4695-968A-96EC11C4735B}" type="parTrans" cxnId="{9D7F2434-039B-41B0-A939-5C3AFC73DFD2}">
      <dgm:prSet/>
      <dgm:spPr/>
      <dgm:t>
        <a:bodyPr/>
        <a:lstStyle/>
        <a:p>
          <a:endParaRPr lang="en-US"/>
        </a:p>
      </dgm:t>
    </dgm:pt>
    <dgm:pt modelId="{92C9E8BC-FA92-4002-9646-EC35F3EBD559}" type="sibTrans" cxnId="{9D7F2434-039B-41B0-A939-5C3AFC73DFD2}">
      <dgm:prSet/>
      <dgm:spPr/>
      <dgm:t>
        <a:bodyPr/>
        <a:lstStyle/>
        <a:p>
          <a:endParaRPr lang="en-US"/>
        </a:p>
      </dgm:t>
    </dgm:pt>
    <dgm:pt modelId="{183385F6-071C-4816-B6A1-2B8CD068BA71}">
      <dgm:prSet phldrT="[Text]" custT="1"/>
      <dgm:spPr/>
      <dgm:t>
        <a:bodyPr/>
        <a:lstStyle/>
        <a:p>
          <a:r>
            <a:rPr lang="en-US" sz="1800" dirty="0" smtClean="0">
              <a:latin typeface="Lucida Calligraphy" pitchFamily="66" charset="0"/>
            </a:rPr>
            <a:t>Before leaving </a:t>
          </a:r>
          <a:r>
            <a:rPr lang="en-US" sz="1800" dirty="0" err="1" smtClean="0">
              <a:latin typeface="Lucida Calligraphy" pitchFamily="66" charset="0"/>
            </a:rPr>
            <a:t>Makkah</a:t>
          </a:r>
          <a:r>
            <a:rPr lang="en-US" sz="1800" dirty="0" smtClean="0">
              <a:latin typeface="Lucida Calligraphy" pitchFamily="66" charset="0"/>
            </a:rPr>
            <a:t> perform </a:t>
          </a:r>
          <a:r>
            <a:rPr lang="en-US" sz="1800" dirty="0" err="1" smtClean="0">
              <a:latin typeface="Lucida Calligraphy" pitchFamily="66" charset="0"/>
            </a:rPr>
            <a:t>Tawaf-ul</a:t>
          </a:r>
          <a:r>
            <a:rPr lang="en-US" sz="1800" dirty="0" smtClean="0">
              <a:latin typeface="Lucida Calligraphy" pitchFamily="66" charset="0"/>
            </a:rPr>
            <a:t> -</a:t>
          </a:r>
          <a:r>
            <a:rPr lang="en-US" sz="1800" dirty="0" err="1" smtClean="0">
              <a:latin typeface="Lucida Calligraphy" pitchFamily="66" charset="0"/>
            </a:rPr>
            <a:t>Wadda</a:t>
          </a:r>
          <a:endParaRPr lang="en-US" sz="1800" dirty="0">
            <a:latin typeface="Lucida Calligraphy" pitchFamily="66" charset="0"/>
          </a:endParaRPr>
        </a:p>
      </dgm:t>
    </dgm:pt>
    <dgm:pt modelId="{1834A2DE-FFB2-4B5B-B400-0D45526300F5}" type="parTrans" cxnId="{FAE9329E-68BE-488D-B96E-B5098E75B44E}">
      <dgm:prSet/>
      <dgm:spPr/>
      <dgm:t>
        <a:bodyPr/>
        <a:lstStyle/>
        <a:p>
          <a:endParaRPr lang="en-US"/>
        </a:p>
      </dgm:t>
    </dgm:pt>
    <dgm:pt modelId="{BC591B65-E360-421B-B0CF-E1C39ED7538E}" type="sibTrans" cxnId="{FAE9329E-68BE-488D-B96E-B5098E75B44E}">
      <dgm:prSet/>
      <dgm:spPr/>
      <dgm:t>
        <a:bodyPr/>
        <a:lstStyle/>
        <a:p>
          <a:endParaRPr lang="en-US"/>
        </a:p>
      </dgm:t>
    </dgm:pt>
    <dgm:pt modelId="{AE0A0202-67CE-4FB4-80AB-BE4AB4F1503C}">
      <dgm:prSet phldrT="[Text]" custT="1"/>
      <dgm:spPr/>
      <dgm:t>
        <a:bodyPr/>
        <a:lstStyle/>
        <a:p>
          <a:r>
            <a:rPr lang="en-US" sz="1800" dirty="0" smtClean="0">
              <a:latin typeface="Lucida Calligraphy" pitchFamily="66" charset="0"/>
            </a:rPr>
            <a:t>Now hajj is completed</a:t>
          </a:r>
          <a:endParaRPr lang="en-US" sz="1800" dirty="0">
            <a:latin typeface="Lucida Calligraphy" pitchFamily="66" charset="0"/>
          </a:endParaRPr>
        </a:p>
      </dgm:t>
    </dgm:pt>
    <dgm:pt modelId="{CECAAE22-FF50-4143-8490-D01A00CAB6EA}" type="parTrans" cxnId="{775364E6-0D31-4D87-99AD-1914C85FB9DF}">
      <dgm:prSet/>
      <dgm:spPr/>
      <dgm:t>
        <a:bodyPr/>
        <a:lstStyle/>
        <a:p>
          <a:endParaRPr lang="en-US"/>
        </a:p>
      </dgm:t>
    </dgm:pt>
    <dgm:pt modelId="{9161B033-2864-4B85-A6EA-07B0731C518C}" type="sibTrans" cxnId="{775364E6-0D31-4D87-99AD-1914C85FB9DF}">
      <dgm:prSet/>
      <dgm:spPr/>
      <dgm:t>
        <a:bodyPr/>
        <a:lstStyle/>
        <a:p>
          <a:endParaRPr lang="en-US"/>
        </a:p>
      </dgm:t>
    </dgm:pt>
    <dgm:pt modelId="{3E588AF1-9F22-41DB-BFAC-1FA5541CF2DE}">
      <dgm:prSet phldrT="[Text]" custT="1"/>
      <dgm:spPr/>
      <dgm:t>
        <a:bodyPr/>
        <a:lstStyle/>
        <a:p>
          <a:r>
            <a:rPr lang="en-US" sz="2000" dirty="0" smtClean="0">
              <a:latin typeface="Lucida Calligraphy" pitchFamily="66" charset="0"/>
            </a:rPr>
            <a:t>Go to </a:t>
          </a:r>
          <a:r>
            <a:rPr lang="en-US" sz="2000" dirty="0" err="1" smtClean="0">
              <a:latin typeface="Lucida Calligraphy" pitchFamily="66" charset="0"/>
            </a:rPr>
            <a:t>Madina</a:t>
          </a:r>
          <a:r>
            <a:rPr lang="en-US" sz="2000" dirty="0" smtClean="0">
              <a:latin typeface="Lucida Calligraphy" pitchFamily="66" charset="0"/>
            </a:rPr>
            <a:t> and visit historical places</a:t>
          </a:r>
          <a:endParaRPr lang="en-US" sz="2000" dirty="0">
            <a:latin typeface="Lucida Calligraphy" pitchFamily="66" charset="0"/>
          </a:endParaRPr>
        </a:p>
      </dgm:t>
    </dgm:pt>
    <dgm:pt modelId="{5ADFF627-44C6-4FA5-988D-0159E82E3AD8}" type="parTrans" cxnId="{CC7577E3-F622-4CAC-93DB-418B147ABCF9}">
      <dgm:prSet/>
      <dgm:spPr/>
      <dgm:t>
        <a:bodyPr/>
        <a:lstStyle/>
        <a:p>
          <a:endParaRPr lang="en-US"/>
        </a:p>
      </dgm:t>
    </dgm:pt>
    <dgm:pt modelId="{C121C3BD-4D6E-49D5-86E1-E2A4B73D0DB2}" type="sibTrans" cxnId="{CC7577E3-F622-4CAC-93DB-418B147ABCF9}">
      <dgm:prSet/>
      <dgm:spPr/>
      <dgm:t>
        <a:bodyPr/>
        <a:lstStyle/>
        <a:p>
          <a:endParaRPr lang="en-US"/>
        </a:p>
      </dgm:t>
    </dgm:pt>
    <dgm:pt modelId="{B380B3B6-D3AD-48E0-9C44-F77CBDBCDCB3}" type="pres">
      <dgm:prSet presAssocID="{30D96FDE-D96D-486D-BB4F-4D27DC331301}" presName="Name0" presStyleCnt="0">
        <dgm:presLayoutVars>
          <dgm:dir/>
          <dgm:resizeHandles/>
        </dgm:presLayoutVars>
      </dgm:prSet>
      <dgm:spPr/>
    </dgm:pt>
    <dgm:pt modelId="{DDC1ACF2-8CCA-4DA5-A12A-C6E94DBEE300}" type="pres">
      <dgm:prSet presAssocID="{31905C67-1E91-4720-B6FD-0D331576E804}" presName="compNode" presStyleCnt="0"/>
      <dgm:spPr/>
    </dgm:pt>
    <dgm:pt modelId="{380C8731-7F48-4257-868B-027774C61811}" type="pres">
      <dgm:prSet presAssocID="{31905C67-1E91-4720-B6FD-0D331576E804}" presName="dummyConnPt" presStyleCnt="0"/>
      <dgm:spPr/>
    </dgm:pt>
    <dgm:pt modelId="{208273E8-3C1C-4646-8588-00D1F52555A8}" type="pres">
      <dgm:prSet presAssocID="{31905C67-1E91-4720-B6FD-0D331576E804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A91686-667A-4F8A-A442-1C0C622F8751}" type="pres">
      <dgm:prSet presAssocID="{F2610AAE-4AC0-4484-B745-6A172B7DB900}" presName="sibTrans" presStyleLbl="bgSibTrans2D1" presStyleIdx="0" presStyleCnt="8"/>
      <dgm:spPr/>
    </dgm:pt>
    <dgm:pt modelId="{0CE7EC0C-94B6-40BF-A717-1428ACB8DCDE}" type="pres">
      <dgm:prSet presAssocID="{1D3DEE9D-D369-4F49-B4BE-92D5A5EBC90C}" presName="compNode" presStyleCnt="0"/>
      <dgm:spPr/>
    </dgm:pt>
    <dgm:pt modelId="{D6A6DB13-2E88-49A8-A7E8-A7C713321A6D}" type="pres">
      <dgm:prSet presAssocID="{1D3DEE9D-D369-4F49-B4BE-92D5A5EBC90C}" presName="dummyConnPt" presStyleCnt="0"/>
      <dgm:spPr/>
    </dgm:pt>
    <dgm:pt modelId="{F933AD0C-7760-49A7-AE4F-B65A129C0E37}" type="pres">
      <dgm:prSet presAssocID="{1D3DEE9D-D369-4F49-B4BE-92D5A5EBC90C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55DC61-9494-42FB-B1F2-F319C3FB5568}" type="pres">
      <dgm:prSet presAssocID="{7C53DE99-C0A2-4B55-808A-24BE4FFC70F0}" presName="sibTrans" presStyleLbl="bgSibTrans2D1" presStyleIdx="1" presStyleCnt="8"/>
      <dgm:spPr/>
    </dgm:pt>
    <dgm:pt modelId="{3D4D7D2E-10AC-41D2-9743-25D78F3F798C}" type="pres">
      <dgm:prSet presAssocID="{782C17B8-0DC2-471A-84E3-86C076A8E44A}" presName="compNode" presStyleCnt="0"/>
      <dgm:spPr/>
    </dgm:pt>
    <dgm:pt modelId="{287761B8-5A40-464A-A4A9-4961388CA958}" type="pres">
      <dgm:prSet presAssocID="{782C17B8-0DC2-471A-84E3-86C076A8E44A}" presName="dummyConnPt" presStyleCnt="0"/>
      <dgm:spPr/>
    </dgm:pt>
    <dgm:pt modelId="{AEE438A0-8E66-4DBA-8298-1A4F55BDD97E}" type="pres">
      <dgm:prSet presAssocID="{782C17B8-0DC2-471A-84E3-86C076A8E44A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6EEE6E-8CC7-4AFE-8313-31F7CFFB9F3F}" type="pres">
      <dgm:prSet presAssocID="{433D5263-AAC8-41CC-9D1E-9CA736BD8A08}" presName="sibTrans" presStyleLbl="bgSibTrans2D1" presStyleIdx="2" presStyleCnt="8"/>
      <dgm:spPr/>
    </dgm:pt>
    <dgm:pt modelId="{9EACC2F9-65C2-4F67-A6C7-21F9D1AC632C}" type="pres">
      <dgm:prSet presAssocID="{5F2D8AE8-6EC3-441A-8E5D-7A8A76132DD4}" presName="compNode" presStyleCnt="0"/>
      <dgm:spPr/>
    </dgm:pt>
    <dgm:pt modelId="{C9B20B12-43C3-4D77-A070-281CA8815378}" type="pres">
      <dgm:prSet presAssocID="{5F2D8AE8-6EC3-441A-8E5D-7A8A76132DD4}" presName="dummyConnPt" presStyleCnt="0"/>
      <dgm:spPr/>
    </dgm:pt>
    <dgm:pt modelId="{8BD24691-163B-46AD-B917-EBB11138A002}" type="pres">
      <dgm:prSet presAssocID="{5F2D8AE8-6EC3-441A-8E5D-7A8A76132DD4}" presName="node" presStyleLbl="node1" presStyleIdx="3" presStyleCnt="9" custLinFactNeighborX="-3068" custLinFactNeighborY="-54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6A3395-FD82-4691-858D-BCED7AD9D643}" type="pres">
      <dgm:prSet presAssocID="{4D6130E1-9102-45D8-9CC3-FB4ECD8E10EB}" presName="sibTrans" presStyleLbl="bgSibTrans2D1" presStyleIdx="3" presStyleCnt="8"/>
      <dgm:spPr/>
    </dgm:pt>
    <dgm:pt modelId="{D19EFC06-011C-4E3A-A42F-086162380844}" type="pres">
      <dgm:prSet presAssocID="{E3C18469-3C32-4BA2-A0FE-4ACD6D46C1D9}" presName="compNode" presStyleCnt="0"/>
      <dgm:spPr/>
    </dgm:pt>
    <dgm:pt modelId="{A2C9B761-65B3-48AE-9DEF-C7EF9EE4B4B7}" type="pres">
      <dgm:prSet presAssocID="{E3C18469-3C32-4BA2-A0FE-4ACD6D46C1D9}" presName="dummyConnPt" presStyleCnt="0"/>
      <dgm:spPr/>
    </dgm:pt>
    <dgm:pt modelId="{EE1872FF-F4F5-47A9-BD52-972F6837D7AE}" type="pres">
      <dgm:prSet presAssocID="{E3C18469-3C32-4BA2-A0FE-4ACD6D46C1D9}" presName="node" presStyleLbl="node1" presStyleIdx="4" presStyleCnt="9" custLinFactNeighborX="248" custLinFactNeighborY="-2024">
        <dgm:presLayoutVars>
          <dgm:bulletEnabled val="1"/>
        </dgm:presLayoutVars>
      </dgm:prSet>
      <dgm:spPr/>
    </dgm:pt>
    <dgm:pt modelId="{22575922-4172-4FA4-A65B-8210D80CCB93}" type="pres">
      <dgm:prSet presAssocID="{E62F2210-8397-4772-A3CA-584EAB3E2AF9}" presName="sibTrans" presStyleLbl="bgSibTrans2D1" presStyleIdx="4" presStyleCnt="8"/>
      <dgm:spPr/>
    </dgm:pt>
    <dgm:pt modelId="{E54F92FE-86E3-45F6-85AA-2261A5E973AF}" type="pres">
      <dgm:prSet presAssocID="{39F8DE64-79DB-43CE-8D6D-9FE00AEDBE5B}" presName="compNode" presStyleCnt="0"/>
      <dgm:spPr/>
    </dgm:pt>
    <dgm:pt modelId="{9FE3F9C3-79F6-4D64-97E7-1648C29A017A}" type="pres">
      <dgm:prSet presAssocID="{39F8DE64-79DB-43CE-8D6D-9FE00AEDBE5B}" presName="dummyConnPt" presStyleCnt="0"/>
      <dgm:spPr/>
    </dgm:pt>
    <dgm:pt modelId="{15301281-4850-45F3-9035-D2A5A6277194}" type="pres">
      <dgm:prSet presAssocID="{39F8DE64-79DB-43CE-8D6D-9FE00AEDBE5B}" presName="node" presStyleLbl="node1" presStyleIdx="5" presStyleCnt="9" custLinFactNeighborX="248" custLinFactNeighborY="13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E0DE57-B307-4D20-B0FB-EEECFB6E852C}" type="pres">
      <dgm:prSet presAssocID="{92C9E8BC-FA92-4002-9646-EC35F3EBD559}" presName="sibTrans" presStyleLbl="bgSibTrans2D1" presStyleIdx="5" presStyleCnt="8"/>
      <dgm:spPr/>
    </dgm:pt>
    <dgm:pt modelId="{2A4EF114-072A-4328-A765-19CBB97AA747}" type="pres">
      <dgm:prSet presAssocID="{183385F6-071C-4816-B6A1-2B8CD068BA71}" presName="compNode" presStyleCnt="0"/>
      <dgm:spPr/>
    </dgm:pt>
    <dgm:pt modelId="{79B67903-BEE8-4716-B8B2-2EFF0F80D599}" type="pres">
      <dgm:prSet presAssocID="{183385F6-071C-4816-B6A1-2B8CD068BA71}" presName="dummyConnPt" presStyleCnt="0"/>
      <dgm:spPr/>
    </dgm:pt>
    <dgm:pt modelId="{719F780D-AD78-4B30-A743-3E672811BEB5}" type="pres">
      <dgm:prSet presAssocID="{183385F6-071C-4816-B6A1-2B8CD068BA71}" presName="node" presStyleLbl="node1" presStyleIdx="6" presStyleCnt="9" custLinFactNeighborX="-81" custLinFactNeighborY="13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421C13-A863-497E-A7C3-251482ED238E}" type="pres">
      <dgm:prSet presAssocID="{BC591B65-E360-421B-B0CF-E1C39ED7538E}" presName="sibTrans" presStyleLbl="bgSibTrans2D1" presStyleIdx="6" presStyleCnt="8"/>
      <dgm:spPr/>
    </dgm:pt>
    <dgm:pt modelId="{3C9D1C92-A5D5-4285-9678-9BC25646EF81}" type="pres">
      <dgm:prSet presAssocID="{AE0A0202-67CE-4FB4-80AB-BE4AB4F1503C}" presName="compNode" presStyleCnt="0"/>
      <dgm:spPr/>
    </dgm:pt>
    <dgm:pt modelId="{61AEBCB9-09C9-4F1E-AE60-46BA75484B63}" type="pres">
      <dgm:prSet presAssocID="{AE0A0202-67CE-4FB4-80AB-BE4AB4F1503C}" presName="dummyConnPt" presStyleCnt="0"/>
      <dgm:spPr/>
    </dgm:pt>
    <dgm:pt modelId="{F8A2559E-289D-465D-9E4A-40CC1C1D9E51}" type="pres">
      <dgm:prSet presAssocID="{AE0A0202-67CE-4FB4-80AB-BE4AB4F1503C}" presName="node" presStyleLbl="node1" presStyleIdx="7" presStyleCnt="9">
        <dgm:presLayoutVars>
          <dgm:bulletEnabled val="1"/>
        </dgm:presLayoutVars>
      </dgm:prSet>
      <dgm:spPr/>
    </dgm:pt>
    <dgm:pt modelId="{DAFC90EB-4460-413F-9936-419408803958}" type="pres">
      <dgm:prSet presAssocID="{9161B033-2864-4B85-A6EA-07B0731C518C}" presName="sibTrans" presStyleLbl="bgSibTrans2D1" presStyleIdx="7" presStyleCnt="8"/>
      <dgm:spPr/>
    </dgm:pt>
    <dgm:pt modelId="{C37DDDD3-E0C9-4330-97E2-D1C7418B99D6}" type="pres">
      <dgm:prSet presAssocID="{3E588AF1-9F22-41DB-BFAC-1FA5541CF2DE}" presName="compNode" presStyleCnt="0"/>
      <dgm:spPr/>
    </dgm:pt>
    <dgm:pt modelId="{DAF555EC-20DF-4637-892B-E623DFFB9EF3}" type="pres">
      <dgm:prSet presAssocID="{3E588AF1-9F22-41DB-BFAC-1FA5541CF2DE}" presName="dummyConnPt" presStyleCnt="0"/>
      <dgm:spPr/>
    </dgm:pt>
    <dgm:pt modelId="{C1EE066A-3BBF-401D-B9AF-23469F28635B}" type="pres">
      <dgm:prSet presAssocID="{3E588AF1-9F22-41DB-BFAC-1FA5541CF2DE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527A96-F8D3-41B4-A700-1D1F67310062}" type="presOf" srcId="{F2610AAE-4AC0-4484-B745-6A172B7DB900}" destId="{96A91686-667A-4F8A-A442-1C0C622F8751}" srcOrd="0" destOrd="0" presId="urn:microsoft.com/office/officeart/2005/8/layout/bProcess4"/>
    <dgm:cxn modelId="{7E9CE0DC-58A9-478E-AF2D-6F581C03C4FC}" srcId="{30D96FDE-D96D-486D-BB4F-4D27DC331301}" destId="{1D3DEE9D-D369-4F49-B4BE-92D5A5EBC90C}" srcOrd="1" destOrd="0" parTransId="{FF31DD3F-DF55-4159-9978-01AA5CB523B0}" sibTransId="{7C53DE99-C0A2-4B55-808A-24BE4FFC70F0}"/>
    <dgm:cxn modelId="{DAC91F5A-B3C0-4E80-A868-87F7C2AEF992}" srcId="{30D96FDE-D96D-486D-BB4F-4D27DC331301}" destId="{E3C18469-3C32-4BA2-A0FE-4ACD6D46C1D9}" srcOrd="4" destOrd="0" parTransId="{EE572BD9-5151-4183-BF3A-8F14E36C821A}" sibTransId="{E62F2210-8397-4772-A3CA-584EAB3E2AF9}"/>
    <dgm:cxn modelId="{068A8C57-2B25-461D-8174-079C441A17FB}" type="presOf" srcId="{782C17B8-0DC2-471A-84E3-86C076A8E44A}" destId="{AEE438A0-8E66-4DBA-8298-1A4F55BDD97E}" srcOrd="0" destOrd="0" presId="urn:microsoft.com/office/officeart/2005/8/layout/bProcess4"/>
    <dgm:cxn modelId="{775364E6-0D31-4D87-99AD-1914C85FB9DF}" srcId="{30D96FDE-D96D-486D-BB4F-4D27DC331301}" destId="{AE0A0202-67CE-4FB4-80AB-BE4AB4F1503C}" srcOrd="7" destOrd="0" parTransId="{CECAAE22-FF50-4143-8490-D01A00CAB6EA}" sibTransId="{9161B033-2864-4B85-A6EA-07B0731C518C}"/>
    <dgm:cxn modelId="{18F19644-7B05-41B0-8213-EC56F03AE1F1}" type="presOf" srcId="{BC591B65-E360-421B-B0CF-E1C39ED7538E}" destId="{AB421C13-A863-497E-A7C3-251482ED238E}" srcOrd="0" destOrd="0" presId="urn:microsoft.com/office/officeart/2005/8/layout/bProcess4"/>
    <dgm:cxn modelId="{7C63FBFF-412F-4A0B-B34A-231AF51E0DDA}" type="presOf" srcId="{E3C18469-3C32-4BA2-A0FE-4ACD6D46C1D9}" destId="{EE1872FF-F4F5-47A9-BD52-972F6837D7AE}" srcOrd="0" destOrd="0" presId="urn:microsoft.com/office/officeart/2005/8/layout/bProcess4"/>
    <dgm:cxn modelId="{B2795855-01D2-4AE1-AA96-EB1CFF687E6F}" type="presOf" srcId="{4D6130E1-9102-45D8-9CC3-FB4ECD8E10EB}" destId="{256A3395-FD82-4691-858D-BCED7AD9D643}" srcOrd="0" destOrd="0" presId="urn:microsoft.com/office/officeart/2005/8/layout/bProcess4"/>
    <dgm:cxn modelId="{9D7F2434-039B-41B0-A939-5C3AFC73DFD2}" srcId="{30D96FDE-D96D-486D-BB4F-4D27DC331301}" destId="{39F8DE64-79DB-43CE-8D6D-9FE00AEDBE5B}" srcOrd="5" destOrd="0" parTransId="{CD12C589-F80F-4695-968A-96EC11C4735B}" sibTransId="{92C9E8BC-FA92-4002-9646-EC35F3EBD559}"/>
    <dgm:cxn modelId="{0E9EAE31-DCAB-4DFD-8A82-B7D1C0584041}" type="presOf" srcId="{3E588AF1-9F22-41DB-BFAC-1FA5541CF2DE}" destId="{C1EE066A-3BBF-401D-B9AF-23469F28635B}" srcOrd="0" destOrd="0" presId="urn:microsoft.com/office/officeart/2005/8/layout/bProcess4"/>
    <dgm:cxn modelId="{E6E569A4-AE2E-417F-AFA8-693DD2F5D155}" type="presOf" srcId="{433D5263-AAC8-41CC-9D1E-9CA736BD8A08}" destId="{EE6EEE6E-8CC7-4AFE-8313-31F7CFFB9F3F}" srcOrd="0" destOrd="0" presId="urn:microsoft.com/office/officeart/2005/8/layout/bProcess4"/>
    <dgm:cxn modelId="{CC7577E3-F622-4CAC-93DB-418B147ABCF9}" srcId="{30D96FDE-D96D-486D-BB4F-4D27DC331301}" destId="{3E588AF1-9F22-41DB-BFAC-1FA5541CF2DE}" srcOrd="8" destOrd="0" parTransId="{5ADFF627-44C6-4FA5-988D-0159E82E3AD8}" sibTransId="{C121C3BD-4D6E-49D5-86E1-E2A4B73D0DB2}"/>
    <dgm:cxn modelId="{790CD41E-9010-4E63-998A-F94C297C63E1}" type="presOf" srcId="{31905C67-1E91-4720-B6FD-0D331576E804}" destId="{208273E8-3C1C-4646-8588-00D1F52555A8}" srcOrd="0" destOrd="0" presId="urn:microsoft.com/office/officeart/2005/8/layout/bProcess4"/>
    <dgm:cxn modelId="{2EF65913-45B7-410C-A1A2-AA9FDE8EC7CB}" type="presOf" srcId="{AE0A0202-67CE-4FB4-80AB-BE4AB4F1503C}" destId="{F8A2559E-289D-465D-9E4A-40CC1C1D9E51}" srcOrd="0" destOrd="0" presId="urn:microsoft.com/office/officeart/2005/8/layout/bProcess4"/>
    <dgm:cxn modelId="{FAE9329E-68BE-488D-B96E-B5098E75B44E}" srcId="{30D96FDE-D96D-486D-BB4F-4D27DC331301}" destId="{183385F6-071C-4816-B6A1-2B8CD068BA71}" srcOrd="6" destOrd="0" parTransId="{1834A2DE-FFB2-4B5B-B400-0D45526300F5}" sibTransId="{BC591B65-E360-421B-B0CF-E1C39ED7538E}"/>
    <dgm:cxn modelId="{B27DC109-993C-4B92-9A19-457203B19D10}" type="presOf" srcId="{E62F2210-8397-4772-A3CA-584EAB3E2AF9}" destId="{22575922-4172-4FA4-A65B-8210D80CCB93}" srcOrd="0" destOrd="0" presId="urn:microsoft.com/office/officeart/2005/8/layout/bProcess4"/>
    <dgm:cxn modelId="{D60ABB94-F54A-4EC0-86F3-759DB829D897}" srcId="{30D96FDE-D96D-486D-BB4F-4D27DC331301}" destId="{782C17B8-0DC2-471A-84E3-86C076A8E44A}" srcOrd="2" destOrd="0" parTransId="{C69AC2A2-6E7E-4FD7-AD7D-5C7394459A14}" sibTransId="{433D5263-AAC8-41CC-9D1E-9CA736BD8A08}"/>
    <dgm:cxn modelId="{457AD4A4-973E-45D0-9EDF-F2C7420A7721}" type="presOf" srcId="{1D3DEE9D-D369-4F49-B4BE-92D5A5EBC90C}" destId="{F933AD0C-7760-49A7-AE4F-B65A129C0E37}" srcOrd="0" destOrd="0" presId="urn:microsoft.com/office/officeart/2005/8/layout/bProcess4"/>
    <dgm:cxn modelId="{2BEFDA73-3DCD-4F4A-B169-8DDF6FD8A4AE}" type="presOf" srcId="{39F8DE64-79DB-43CE-8D6D-9FE00AEDBE5B}" destId="{15301281-4850-45F3-9035-D2A5A6277194}" srcOrd="0" destOrd="0" presId="urn:microsoft.com/office/officeart/2005/8/layout/bProcess4"/>
    <dgm:cxn modelId="{209C99FC-4226-4544-9CAA-BEC6CED16634}" type="presOf" srcId="{92C9E8BC-FA92-4002-9646-EC35F3EBD559}" destId="{14E0DE57-B307-4D20-B0FB-EEECFB6E852C}" srcOrd="0" destOrd="0" presId="urn:microsoft.com/office/officeart/2005/8/layout/bProcess4"/>
    <dgm:cxn modelId="{ADEAC749-DA7E-4592-A2C8-CD74A2D6F843}" type="presOf" srcId="{5F2D8AE8-6EC3-441A-8E5D-7A8A76132DD4}" destId="{8BD24691-163B-46AD-B917-EBB11138A002}" srcOrd="0" destOrd="0" presId="urn:microsoft.com/office/officeart/2005/8/layout/bProcess4"/>
    <dgm:cxn modelId="{2D023E5A-D609-4D68-99A6-11DCE8288A2E}" srcId="{30D96FDE-D96D-486D-BB4F-4D27DC331301}" destId="{5F2D8AE8-6EC3-441A-8E5D-7A8A76132DD4}" srcOrd="3" destOrd="0" parTransId="{2ED1D16F-DCD3-43F6-8BF6-342EA7D6F9AE}" sibTransId="{4D6130E1-9102-45D8-9CC3-FB4ECD8E10EB}"/>
    <dgm:cxn modelId="{CF1E8225-363A-4CB0-8B5C-58F380AF49C7}" type="presOf" srcId="{7C53DE99-C0A2-4B55-808A-24BE4FFC70F0}" destId="{5855DC61-9494-42FB-B1F2-F319C3FB5568}" srcOrd="0" destOrd="0" presId="urn:microsoft.com/office/officeart/2005/8/layout/bProcess4"/>
    <dgm:cxn modelId="{C88A87AB-CB16-4C8B-91B2-A37B8EBCCBFE}" srcId="{30D96FDE-D96D-486D-BB4F-4D27DC331301}" destId="{31905C67-1E91-4720-B6FD-0D331576E804}" srcOrd="0" destOrd="0" parTransId="{09078411-4250-44F8-A086-BA52EE20975E}" sibTransId="{F2610AAE-4AC0-4484-B745-6A172B7DB900}"/>
    <dgm:cxn modelId="{9380D9C7-AC30-420A-96B7-68BA56AFCBBB}" type="presOf" srcId="{30D96FDE-D96D-486D-BB4F-4D27DC331301}" destId="{B380B3B6-D3AD-48E0-9C44-F77CBDBCDCB3}" srcOrd="0" destOrd="0" presId="urn:microsoft.com/office/officeart/2005/8/layout/bProcess4"/>
    <dgm:cxn modelId="{0F04BCF7-A0D9-416D-892E-C8F3F18419BD}" type="presOf" srcId="{183385F6-071C-4816-B6A1-2B8CD068BA71}" destId="{719F780D-AD78-4B30-A743-3E672811BEB5}" srcOrd="0" destOrd="0" presId="urn:microsoft.com/office/officeart/2005/8/layout/bProcess4"/>
    <dgm:cxn modelId="{95A92585-B4FD-4C3C-8269-1184DB625CA1}" type="presOf" srcId="{9161B033-2864-4B85-A6EA-07B0731C518C}" destId="{DAFC90EB-4460-413F-9936-419408803958}" srcOrd="0" destOrd="0" presId="urn:microsoft.com/office/officeart/2005/8/layout/bProcess4"/>
    <dgm:cxn modelId="{899F158B-52B9-4F8B-BA76-900486635C36}" type="presParOf" srcId="{B380B3B6-D3AD-48E0-9C44-F77CBDBCDCB3}" destId="{DDC1ACF2-8CCA-4DA5-A12A-C6E94DBEE300}" srcOrd="0" destOrd="0" presId="urn:microsoft.com/office/officeart/2005/8/layout/bProcess4"/>
    <dgm:cxn modelId="{5817D1E6-C850-41FE-ACA1-9F5D558B8855}" type="presParOf" srcId="{DDC1ACF2-8CCA-4DA5-A12A-C6E94DBEE300}" destId="{380C8731-7F48-4257-868B-027774C61811}" srcOrd="0" destOrd="0" presId="urn:microsoft.com/office/officeart/2005/8/layout/bProcess4"/>
    <dgm:cxn modelId="{C7868149-A21E-4B4F-AEF1-BF3DEDB42E65}" type="presParOf" srcId="{DDC1ACF2-8CCA-4DA5-A12A-C6E94DBEE300}" destId="{208273E8-3C1C-4646-8588-00D1F52555A8}" srcOrd="1" destOrd="0" presId="urn:microsoft.com/office/officeart/2005/8/layout/bProcess4"/>
    <dgm:cxn modelId="{DAF7B278-A89C-4E4D-9EE8-3CD5064A1EC1}" type="presParOf" srcId="{B380B3B6-D3AD-48E0-9C44-F77CBDBCDCB3}" destId="{96A91686-667A-4F8A-A442-1C0C622F8751}" srcOrd="1" destOrd="0" presId="urn:microsoft.com/office/officeart/2005/8/layout/bProcess4"/>
    <dgm:cxn modelId="{030C98CC-8C0D-4BE4-93D8-A3B8CC6C07E7}" type="presParOf" srcId="{B380B3B6-D3AD-48E0-9C44-F77CBDBCDCB3}" destId="{0CE7EC0C-94B6-40BF-A717-1428ACB8DCDE}" srcOrd="2" destOrd="0" presId="urn:microsoft.com/office/officeart/2005/8/layout/bProcess4"/>
    <dgm:cxn modelId="{CA927E7F-0AFD-4A79-8D3C-615E01C1A367}" type="presParOf" srcId="{0CE7EC0C-94B6-40BF-A717-1428ACB8DCDE}" destId="{D6A6DB13-2E88-49A8-A7E8-A7C713321A6D}" srcOrd="0" destOrd="0" presId="urn:microsoft.com/office/officeart/2005/8/layout/bProcess4"/>
    <dgm:cxn modelId="{725BA9E6-7746-4943-A2DF-02BC36E19C71}" type="presParOf" srcId="{0CE7EC0C-94B6-40BF-A717-1428ACB8DCDE}" destId="{F933AD0C-7760-49A7-AE4F-B65A129C0E37}" srcOrd="1" destOrd="0" presId="urn:microsoft.com/office/officeart/2005/8/layout/bProcess4"/>
    <dgm:cxn modelId="{27F5C038-8E8E-4BBE-8149-F1752381B5C2}" type="presParOf" srcId="{B380B3B6-D3AD-48E0-9C44-F77CBDBCDCB3}" destId="{5855DC61-9494-42FB-B1F2-F319C3FB5568}" srcOrd="3" destOrd="0" presId="urn:microsoft.com/office/officeart/2005/8/layout/bProcess4"/>
    <dgm:cxn modelId="{41692ACD-3DA9-4710-A3C1-DF182160A30E}" type="presParOf" srcId="{B380B3B6-D3AD-48E0-9C44-F77CBDBCDCB3}" destId="{3D4D7D2E-10AC-41D2-9743-25D78F3F798C}" srcOrd="4" destOrd="0" presId="urn:microsoft.com/office/officeart/2005/8/layout/bProcess4"/>
    <dgm:cxn modelId="{29330197-06FA-449B-8575-28A40C606E83}" type="presParOf" srcId="{3D4D7D2E-10AC-41D2-9743-25D78F3F798C}" destId="{287761B8-5A40-464A-A4A9-4961388CA958}" srcOrd="0" destOrd="0" presId="urn:microsoft.com/office/officeart/2005/8/layout/bProcess4"/>
    <dgm:cxn modelId="{F5883698-01DC-4FF4-AE33-90CF9B536498}" type="presParOf" srcId="{3D4D7D2E-10AC-41D2-9743-25D78F3F798C}" destId="{AEE438A0-8E66-4DBA-8298-1A4F55BDD97E}" srcOrd="1" destOrd="0" presId="urn:microsoft.com/office/officeart/2005/8/layout/bProcess4"/>
    <dgm:cxn modelId="{62BF02D0-E5C9-4A49-A86C-7A68B5382A0A}" type="presParOf" srcId="{B380B3B6-D3AD-48E0-9C44-F77CBDBCDCB3}" destId="{EE6EEE6E-8CC7-4AFE-8313-31F7CFFB9F3F}" srcOrd="5" destOrd="0" presId="urn:microsoft.com/office/officeart/2005/8/layout/bProcess4"/>
    <dgm:cxn modelId="{12AD8F26-85DD-4E97-9E90-9CCB86137D75}" type="presParOf" srcId="{B380B3B6-D3AD-48E0-9C44-F77CBDBCDCB3}" destId="{9EACC2F9-65C2-4F67-A6C7-21F9D1AC632C}" srcOrd="6" destOrd="0" presId="urn:microsoft.com/office/officeart/2005/8/layout/bProcess4"/>
    <dgm:cxn modelId="{8CFF86A2-9461-4119-9360-0F46C6AA219D}" type="presParOf" srcId="{9EACC2F9-65C2-4F67-A6C7-21F9D1AC632C}" destId="{C9B20B12-43C3-4D77-A070-281CA8815378}" srcOrd="0" destOrd="0" presId="urn:microsoft.com/office/officeart/2005/8/layout/bProcess4"/>
    <dgm:cxn modelId="{8676E6B0-1189-4975-B4D4-47D930628635}" type="presParOf" srcId="{9EACC2F9-65C2-4F67-A6C7-21F9D1AC632C}" destId="{8BD24691-163B-46AD-B917-EBB11138A002}" srcOrd="1" destOrd="0" presId="urn:microsoft.com/office/officeart/2005/8/layout/bProcess4"/>
    <dgm:cxn modelId="{73A91524-F4E0-4840-A06A-9606466D434B}" type="presParOf" srcId="{B380B3B6-D3AD-48E0-9C44-F77CBDBCDCB3}" destId="{256A3395-FD82-4691-858D-BCED7AD9D643}" srcOrd="7" destOrd="0" presId="urn:microsoft.com/office/officeart/2005/8/layout/bProcess4"/>
    <dgm:cxn modelId="{B31708CB-95AD-49CB-B29B-3C6355C7D410}" type="presParOf" srcId="{B380B3B6-D3AD-48E0-9C44-F77CBDBCDCB3}" destId="{D19EFC06-011C-4E3A-A42F-086162380844}" srcOrd="8" destOrd="0" presId="urn:microsoft.com/office/officeart/2005/8/layout/bProcess4"/>
    <dgm:cxn modelId="{C9C52E33-EE44-401A-9F61-F23F184AB5C3}" type="presParOf" srcId="{D19EFC06-011C-4E3A-A42F-086162380844}" destId="{A2C9B761-65B3-48AE-9DEF-C7EF9EE4B4B7}" srcOrd="0" destOrd="0" presId="urn:microsoft.com/office/officeart/2005/8/layout/bProcess4"/>
    <dgm:cxn modelId="{B81127FE-FA61-4241-A62D-7C9686DD9532}" type="presParOf" srcId="{D19EFC06-011C-4E3A-A42F-086162380844}" destId="{EE1872FF-F4F5-47A9-BD52-972F6837D7AE}" srcOrd="1" destOrd="0" presId="urn:microsoft.com/office/officeart/2005/8/layout/bProcess4"/>
    <dgm:cxn modelId="{AA07F4E4-7924-4DE6-9D1A-77E2A46CD055}" type="presParOf" srcId="{B380B3B6-D3AD-48E0-9C44-F77CBDBCDCB3}" destId="{22575922-4172-4FA4-A65B-8210D80CCB93}" srcOrd="9" destOrd="0" presId="urn:microsoft.com/office/officeart/2005/8/layout/bProcess4"/>
    <dgm:cxn modelId="{69AB563F-58BB-4D3C-837A-7E2512E57352}" type="presParOf" srcId="{B380B3B6-D3AD-48E0-9C44-F77CBDBCDCB3}" destId="{E54F92FE-86E3-45F6-85AA-2261A5E973AF}" srcOrd="10" destOrd="0" presId="urn:microsoft.com/office/officeart/2005/8/layout/bProcess4"/>
    <dgm:cxn modelId="{C52E57C3-FB12-4B40-980D-2324C708B9E4}" type="presParOf" srcId="{E54F92FE-86E3-45F6-85AA-2261A5E973AF}" destId="{9FE3F9C3-79F6-4D64-97E7-1648C29A017A}" srcOrd="0" destOrd="0" presId="urn:microsoft.com/office/officeart/2005/8/layout/bProcess4"/>
    <dgm:cxn modelId="{70F38778-FEC8-47E7-B5E0-0FC3DB81F4B3}" type="presParOf" srcId="{E54F92FE-86E3-45F6-85AA-2261A5E973AF}" destId="{15301281-4850-45F3-9035-D2A5A6277194}" srcOrd="1" destOrd="0" presId="urn:microsoft.com/office/officeart/2005/8/layout/bProcess4"/>
    <dgm:cxn modelId="{A2DF8820-DD60-40CC-978F-9344CFC734A1}" type="presParOf" srcId="{B380B3B6-D3AD-48E0-9C44-F77CBDBCDCB3}" destId="{14E0DE57-B307-4D20-B0FB-EEECFB6E852C}" srcOrd="11" destOrd="0" presId="urn:microsoft.com/office/officeart/2005/8/layout/bProcess4"/>
    <dgm:cxn modelId="{A95D2C4C-1883-4282-992B-5C12262EAD81}" type="presParOf" srcId="{B380B3B6-D3AD-48E0-9C44-F77CBDBCDCB3}" destId="{2A4EF114-072A-4328-A765-19CBB97AA747}" srcOrd="12" destOrd="0" presId="urn:microsoft.com/office/officeart/2005/8/layout/bProcess4"/>
    <dgm:cxn modelId="{9CDCD4AE-3369-4F1A-B04E-8504DB579BF0}" type="presParOf" srcId="{2A4EF114-072A-4328-A765-19CBB97AA747}" destId="{79B67903-BEE8-4716-B8B2-2EFF0F80D599}" srcOrd="0" destOrd="0" presId="urn:microsoft.com/office/officeart/2005/8/layout/bProcess4"/>
    <dgm:cxn modelId="{D8FBBDA3-0754-4B70-9900-D95AB1EFE842}" type="presParOf" srcId="{2A4EF114-072A-4328-A765-19CBB97AA747}" destId="{719F780D-AD78-4B30-A743-3E672811BEB5}" srcOrd="1" destOrd="0" presId="urn:microsoft.com/office/officeart/2005/8/layout/bProcess4"/>
    <dgm:cxn modelId="{77F339B2-139D-4B6B-99DB-DEDFC62F5568}" type="presParOf" srcId="{B380B3B6-D3AD-48E0-9C44-F77CBDBCDCB3}" destId="{AB421C13-A863-497E-A7C3-251482ED238E}" srcOrd="13" destOrd="0" presId="urn:microsoft.com/office/officeart/2005/8/layout/bProcess4"/>
    <dgm:cxn modelId="{75517DBC-9269-4556-9BC7-DD18025B5CCD}" type="presParOf" srcId="{B380B3B6-D3AD-48E0-9C44-F77CBDBCDCB3}" destId="{3C9D1C92-A5D5-4285-9678-9BC25646EF81}" srcOrd="14" destOrd="0" presId="urn:microsoft.com/office/officeart/2005/8/layout/bProcess4"/>
    <dgm:cxn modelId="{2A39EDA2-7276-4A9E-9589-C773BD5AF385}" type="presParOf" srcId="{3C9D1C92-A5D5-4285-9678-9BC25646EF81}" destId="{61AEBCB9-09C9-4F1E-AE60-46BA75484B63}" srcOrd="0" destOrd="0" presId="urn:microsoft.com/office/officeart/2005/8/layout/bProcess4"/>
    <dgm:cxn modelId="{4C38B27A-9E53-4E1A-A4B3-06EF3D942BC2}" type="presParOf" srcId="{3C9D1C92-A5D5-4285-9678-9BC25646EF81}" destId="{F8A2559E-289D-465D-9E4A-40CC1C1D9E51}" srcOrd="1" destOrd="0" presId="urn:microsoft.com/office/officeart/2005/8/layout/bProcess4"/>
    <dgm:cxn modelId="{12D8F038-D400-486A-A21E-4382F7AE5539}" type="presParOf" srcId="{B380B3B6-D3AD-48E0-9C44-F77CBDBCDCB3}" destId="{DAFC90EB-4460-413F-9936-419408803958}" srcOrd="15" destOrd="0" presId="urn:microsoft.com/office/officeart/2005/8/layout/bProcess4"/>
    <dgm:cxn modelId="{973C7955-2EF4-4DC9-9BFD-92E40AE59236}" type="presParOf" srcId="{B380B3B6-D3AD-48E0-9C44-F77CBDBCDCB3}" destId="{C37DDDD3-E0C9-4330-97E2-D1C7418B99D6}" srcOrd="16" destOrd="0" presId="urn:microsoft.com/office/officeart/2005/8/layout/bProcess4"/>
    <dgm:cxn modelId="{13B6E31A-16A7-4CEE-98CC-5D8C42F33844}" type="presParOf" srcId="{C37DDDD3-E0C9-4330-97E2-D1C7418B99D6}" destId="{DAF555EC-20DF-4637-892B-E623DFFB9EF3}" srcOrd="0" destOrd="0" presId="urn:microsoft.com/office/officeart/2005/8/layout/bProcess4"/>
    <dgm:cxn modelId="{9D602CCE-3DE7-422E-8017-1BE7FA4527AA}" type="presParOf" srcId="{C37DDDD3-E0C9-4330-97E2-D1C7418B99D6}" destId="{C1EE066A-3BBF-401D-B9AF-23469F28635B}" srcOrd="1" destOrd="0" presId="urn:microsoft.com/office/officeart/2005/8/layout/b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2839FD4-4968-4D68-9D3A-4BFFE5B32A2C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650ADF8-8BBD-460D-A8FD-42D8C9A24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839FD4-4968-4D68-9D3A-4BFFE5B32A2C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50ADF8-8BBD-460D-A8FD-42D8C9A24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839FD4-4968-4D68-9D3A-4BFFE5B32A2C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50ADF8-8BBD-460D-A8FD-42D8C9A24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839FD4-4968-4D68-9D3A-4BFFE5B32A2C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50ADF8-8BBD-460D-A8FD-42D8C9A244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839FD4-4968-4D68-9D3A-4BFFE5B32A2C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50ADF8-8BBD-460D-A8FD-42D8C9A244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839FD4-4968-4D68-9D3A-4BFFE5B32A2C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50ADF8-8BBD-460D-A8FD-42D8C9A244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839FD4-4968-4D68-9D3A-4BFFE5B32A2C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50ADF8-8BBD-460D-A8FD-42D8C9A24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839FD4-4968-4D68-9D3A-4BFFE5B32A2C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50ADF8-8BBD-460D-A8FD-42D8C9A244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839FD4-4968-4D68-9D3A-4BFFE5B32A2C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50ADF8-8BBD-460D-A8FD-42D8C9A24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2839FD4-4968-4D68-9D3A-4BFFE5B32A2C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50ADF8-8BBD-460D-A8FD-42D8C9A24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2839FD4-4968-4D68-9D3A-4BFFE5B32A2C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650ADF8-8BBD-460D-A8FD-42D8C9A244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2839FD4-4968-4D68-9D3A-4BFFE5B32A2C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650ADF8-8BBD-460D-A8FD-42D8C9A24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ismillah_by_sanzcloudz-d658cy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285728"/>
            <a:ext cx="8072494" cy="557216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>
              <a:latin typeface="Lucida Calligraphy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Lucida Calligraphy" pitchFamily="66" charset="0"/>
              </a:rPr>
              <a:t>       First day of hajj</a:t>
            </a:r>
            <a:br>
              <a:rPr lang="en-US" dirty="0" smtClean="0">
                <a:latin typeface="Lucida Calligraphy" pitchFamily="66" charset="0"/>
              </a:rPr>
            </a:br>
            <a:r>
              <a:rPr lang="en-US" dirty="0" smtClean="0">
                <a:latin typeface="Lucida Calligraphy" pitchFamily="66" charset="0"/>
              </a:rPr>
              <a:t>         (8</a:t>
            </a:r>
            <a:r>
              <a:rPr lang="en-US" baseline="30000" dirty="0" smtClean="0">
                <a:latin typeface="Lucida Calligraphy" pitchFamily="66" charset="0"/>
              </a:rPr>
              <a:t>th</a:t>
            </a:r>
            <a:r>
              <a:rPr lang="en-US" dirty="0" smtClean="0">
                <a:latin typeface="Lucida Calligraphy" pitchFamily="66" charset="0"/>
              </a:rPr>
              <a:t> </a:t>
            </a:r>
            <a:r>
              <a:rPr lang="en-US" dirty="0" err="1" smtClean="0">
                <a:latin typeface="Lucida Calligraphy" pitchFamily="66" charset="0"/>
              </a:rPr>
              <a:t>Dhul</a:t>
            </a:r>
            <a:r>
              <a:rPr lang="en-US" dirty="0" smtClean="0">
                <a:latin typeface="Lucida Calligraphy" pitchFamily="66" charset="0"/>
              </a:rPr>
              <a:t> hajj)</a:t>
            </a:r>
            <a:endParaRPr lang="en-US" dirty="0">
              <a:latin typeface="Lucida Calligraphy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</a:t>
            </a:r>
            <a:r>
              <a:rPr lang="en-US" dirty="0" smtClean="0">
                <a:latin typeface="Lucida Calligraphy" pitchFamily="66" charset="0"/>
              </a:rPr>
              <a:t>2</a:t>
            </a:r>
            <a:r>
              <a:rPr lang="en-US" baseline="30000" dirty="0" smtClean="0">
                <a:latin typeface="Lucida Calligraphy" pitchFamily="66" charset="0"/>
              </a:rPr>
              <a:t>nd</a:t>
            </a:r>
            <a:r>
              <a:rPr lang="en-US" dirty="0" smtClean="0">
                <a:latin typeface="Lucida Calligraphy" pitchFamily="66" charset="0"/>
              </a:rPr>
              <a:t> Day of Hajj</a:t>
            </a:r>
            <a:br>
              <a:rPr lang="en-US" dirty="0" smtClean="0">
                <a:latin typeface="Lucida Calligraphy" pitchFamily="66" charset="0"/>
              </a:rPr>
            </a:br>
            <a:r>
              <a:rPr lang="en-US" dirty="0" smtClean="0">
                <a:latin typeface="Lucida Calligraphy" pitchFamily="66" charset="0"/>
              </a:rPr>
              <a:t>      (9</a:t>
            </a:r>
            <a:r>
              <a:rPr lang="en-US" baseline="30000" dirty="0" smtClean="0">
                <a:latin typeface="Lucida Calligraphy" pitchFamily="66" charset="0"/>
              </a:rPr>
              <a:t>th</a:t>
            </a:r>
            <a:r>
              <a:rPr lang="en-US" dirty="0" smtClean="0">
                <a:latin typeface="Lucida Calligraphy" pitchFamily="66" charset="0"/>
              </a:rPr>
              <a:t> </a:t>
            </a:r>
            <a:r>
              <a:rPr lang="en-US" dirty="0" err="1" smtClean="0">
                <a:latin typeface="Lucida Calligraphy" pitchFamily="66" charset="0"/>
              </a:rPr>
              <a:t>Dhul</a:t>
            </a:r>
            <a:r>
              <a:rPr lang="en-US" dirty="0" smtClean="0">
                <a:latin typeface="Lucida Calligraphy" pitchFamily="66" charset="0"/>
              </a:rPr>
              <a:t> Hajj)</a:t>
            </a:r>
            <a:endParaRPr lang="en-US" dirty="0">
              <a:latin typeface="Lucida Calligraphy" pitchFamily="66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</a:t>
            </a:r>
            <a:r>
              <a:rPr lang="en-US" dirty="0" smtClean="0">
                <a:latin typeface="Lucida Calligraphy" pitchFamily="66" charset="0"/>
              </a:rPr>
              <a:t>  3</a:t>
            </a:r>
            <a:r>
              <a:rPr lang="en-US" baseline="30000" dirty="0" smtClean="0">
                <a:latin typeface="Lucida Calligraphy" pitchFamily="66" charset="0"/>
              </a:rPr>
              <a:t>rd</a:t>
            </a:r>
            <a:r>
              <a:rPr lang="en-US" dirty="0" smtClean="0">
                <a:latin typeface="Lucida Calligraphy" pitchFamily="66" charset="0"/>
              </a:rPr>
              <a:t> Day of hajj</a:t>
            </a:r>
            <a:br>
              <a:rPr lang="en-US" dirty="0" smtClean="0">
                <a:latin typeface="Lucida Calligraphy" pitchFamily="66" charset="0"/>
              </a:rPr>
            </a:br>
            <a:r>
              <a:rPr lang="en-US" dirty="0" smtClean="0">
                <a:latin typeface="Lucida Calligraphy" pitchFamily="66" charset="0"/>
              </a:rPr>
              <a:t>    (10</a:t>
            </a:r>
            <a:r>
              <a:rPr lang="en-US" baseline="30000" dirty="0" smtClean="0">
                <a:latin typeface="Lucida Calligraphy" pitchFamily="66" charset="0"/>
              </a:rPr>
              <a:t>th</a:t>
            </a:r>
            <a:r>
              <a:rPr lang="en-US" dirty="0" smtClean="0">
                <a:latin typeface="Lucida Calligraphy" pitchFamily="66" charset="0"/>
              </a:rPr>
              <a:t> of </a:t>
            </a:r>
            <a:r>
              <a:rPr lang="en-US" dirty="0" err="1" smtClean="0">
                <a:latin typeface="Lucida Calligraphy" pitchFamily="66" charset="0"/>
              </a:rPr>
              <a:t>Dhul</a:t>
            </a:r>
            <a:r>
              <a:rPr lang="en-US" dirty="0" smtClean="0">
                <a:latin typeface="Lucida Calligraphy" pitchFamily="66" charset="0"/>
              </a:rPr>
              <a:t> hajj)</a:t>
            </a:r>
            <a:endParaRPr lang="en-US" dirty="0">
              <a:latin typeface="Lucida Calligraphy" pitchFamily="66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</a:t>
            </a:r>
            <a:r>
              <a:rPr lang="en-US" dirty="0" smtClean="0">
                <a:latin typeface="Lucida Calligraphy" pitchFamily="66" charset="0"/>
              </a:rPr>
              <a:t>11</a:t>
            </a:r>
            <a:r>
              <a:rPr lang="en-US" baseline="30000" dirty="0" smtClean="0">
                <a:latin typeface="Lucida Calligraphy" pitchFamily="66" charset="0"/>
              </a:rPr>
              <a:t>th</a:t>
            </a:r>
            <a:r>
              <a:rPr lang="en-US" dirty="0" smtClean="0">
                <a:latin typeface="Lucida Calligraphy" pitchFamily="66" charset="0"/>
              </a:rPr>
              <a:t> ,12</a:t>
            </a:r>
            <a:r>
              <a:rPr lang="en-US" baseline="30000" dirty="0" smtClean="0">
                <a:latin typeface="Lucida Calligraphy" pitchFamily="66" charset="0"/>
              </a:rPr>
              <a:t>th</a:t>
            </a:r>
            <a:r>
              <a:rPr lang="en-US" dirty="0" smtClean="0">
                <a:latin typeface="Lucida Calligraphy" pitchFamily="66" charset="0"/>
              </a:rPr>
              <a:t> and 13</a:t>
            </a:r>
            <a:r>
              <a:rPr lang="en-US" baseline="30000" dirty="0" smtClean="0">
                <a:latin typeface="Lucida Calligraphy" pitchFamily="66" charset="0"/>
              </a:rPr>
              <a:t>th</a:t>
            </a:r>
            <a:r>
              <a:rPr lang="en-US" dirty="0" smtClean="0">
                <a:latin typeface="Lucida Calligraphy" pitchFamily="66" charset="0"/>
              </a:rPr>
              <a:t> </a:t>
            </a:r>
            <a:r>
              <a:rPr lang="en-US" dirty="0" err="1" smtClean="0">
                <a:latin typeface="Lucida Calligraphy" pitchFamily="66" charset="0"/>
              </a:rPr>
              <a:t>Dhul</a:t>
            </a:r>
            <a:r>
              <a:rPr lang="en-US" dirty="0" smtClean="0">
                <a:latin typeface="Lucida Calligraphy" pitchFamily="66" charset="0"/>
              </a:rPr>
              <a:t> Hajj</a:t>
            </a:r>
            <a:br>
              <a:rPr lang="en-US" dirty="0" smtClean="0">
                <a:latin typeface="Lucida Calligraphy" pitchFamily="66" charset="0"/>
              </a:rPr>
            </a:br>
            <a:r>
              <a:rPr lang="en-US" dirty="0" smtClean="0">
                <a:latin typeface="Lucida Calligraphy" pitchFamily="66" charset="0"/>
              </a:rPr>
              <a:t>        (</a:t>
            </a:r>
            <a:r>
              <a:rPr lang="en-US" dirty="0" err="1" smtClean="0">
                <a:latin typeface="Lucida Calligraphy" pitchFamily="66" charset="0"/>
              </a:rPr>
              <a:t>iyyam</a:t>
            </a:r>
            <a:r>
              <a:rPr lang="en-US" dirty="0" smtClean="0">
                <a:latin typeface="Lucida Calligraphy" pitchFamily="66" charset="0"/>
              </a:rPr>
              <a:t>-e-</a:t>
            </a:r>
            <a:r>
              <a:rPr lang="en-US" dirty="0" err="1" smtClean="0">
                <a:latin typeface="Lucida Calligraphy" pitchFamily="66" charset="0"/>
              </a:rPr>
              <a:t>Tashreeq</a:t>
            </a:r>
            <a:r>
              <a:rPr lang="en-US" dirty="0" smtClean="0">
                <a:latin typeface="Lucida Calligraphy" pitchFamily="66" charset="0"/>
              </a:rPr>
              <a:t>)</a:t>
            </a:r>
            <a:endParaRPr lang="en-US" dirty="0">
              <a:latin typeface="Lucida Calligraphy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79273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Lucida Calligraphy" pitchFamily="66" charset="0"/>
              </a:rPr>
              <a:t>The pilgrim also enables </a:t>
            </a:r>
            <a:r>
              <a:rPr lang="en-US" sz="2400" dirty="0" err="1" smtClean="0">
                <a:latin typeface="Lucida Calligraphy" pitchFamily="66" charset="0"/>
              </a:rPr>
              <a:t>muslims</a:t>
            </a:r>
            <a:r>
              <a:rPr lang="en-US" sz="2400" dirty="0" smtClean="0">
                <a:latin typeface="Lucida Calligraphy" pitchFamily="66" charset="0"/>
              </a:rPr>
              <a:t> all around the world of different colors, language and races to come together in a strong brotherhood and sisterhood to worship the One ALLAH together.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Lucida Calligraphy" pitchFamily="66" charset="0"/>
              </a:rPr>
              <a:t>The hajj is designed to develop TAQWA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Lucida Calligraphy" pitchFamily="66" charset="0"/>
              </a:rPr>
              <a:t> To bring up our </a:t>
            </a:r>
            <a:r>
              <a:rPr lang="en-US" sz="2400" dirty="0" err="1" smtClean="0">
                <a:latin typeface="Lucida Calligraphy" pitchFamily="66" charset="0"/>
              </a:rPr>
              <a:t>imaan</a:t>
            </a:r>
            <a:endParaRPr lang="en-US" sz="2400" dirty="0" smtClean="0">
              <a:latin typeface="Lucida Calligraphy" pitchFamily="66" charset="0"/>
            </a:endParaRPr>
          </a:p>
          <a:p>
            <a:endParaRPr lang="en-US" sz="2000" dirty="0">
              <a:latin typeface="Lucida Calligraphy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Calligraphy" pitchFamily="66" charset="0"/>
              </a:rPr>
              <a:t>Purpose of hajj</a:t>
            </a:r>
            <a:endParaRPr lang="en-US" dirty="0">
              <a:latin typeface="Lucida Calligraphy" pitchFamily="66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Lucida Calligraphy" pitchFamily="66" charset="0"/>
              </a:rPr>
              <a:t>After performing hajj you will be totally changed.</a:t>
            </a:r>
          </a:p>
          <a:p>
            <a:r>
              <a:rPr lang="en-US" sz="2000" dirty="0" smtClean="0">
                <a:latin typeface="Lucida Calligraphy" pitchFamily="66" charset="0"/>
              </a:rPr>
              <a:t>Your heart filled with fear of ALLAH (</a:t>
            </a:r>
            <a:r>
              <a:rPr lang="en-US" sz="2000" dirty="0" err="1" smtClean="0">
                <a:latin typeface="Lucida Calligraphy" pitchFamily="66" charset="0"/>
              </a:rPr>
              <a:t>SwT</a:t>
            </a:r>
            <a:r>
              <a:rPr lang="en-US" sz="2000" dirty="0" smtClean="0">
                <a:latin typeface="Lucida Calligraphy" pitchFamily="66" charset="0"/>
              </a:rPr>
              <a:t>).</a:t>
            </a:r>
          </a:p>
          <a:p>
            <a:r>
              <a:rPr lang="en-US" sz="2000" dirty="0" smtClean="0">
                <a:latin typeface="Lucida Calligraphy" pitchFamily="66" charset="0"/>
              </a:rPr>
              <a:t>Remember ALLAH a lot that HE gives you </a:t>
            </a:r>
            <a:r>
              <a:rPr lang="en-US" sz="2000" dirty="0" err="1" smtClean="0">
                <a:latin typeface="Lucida Calligraphy" pitchFamily="66" charset="0"/>
              </a:rPr>
              <a:t>hidayah</a:t>
            </a:r>
            <a:r>
              <a:rPr lang="en-US" sz="2000" dirty="0" smtClean="0">
                <a:latin typeface="Lucida Calligraphy" pitchFamily="66" charset="0"/>
              </a:rPr>
              <a:t> </a:t>
            </a:r>
            <a:r>
              <a:rPr lang="en-US" sz="2000" dirty="0" smtClean="0">
                <a:latin typeface="Lucida Calligraphy" pitchFamily="66" charset="0"/>
              </a:rPr>
              <a:t>and forgive your past sins.</a:t>
            </a:r>
          </a:p>
          <a:p>
            <a:r>
              <a:rPr lang="en-US" sz="2000" dirty="0" smtClean="0">
                <a:latin typeface="Lucida Calligraphy" pitchFamily="66" charset="0"/>
              </a:rPr>
              <a:t>When try to commit sin ALLAH’S fear stops you from committing sins.</a:t>
            </a:r>
          </a:p>
          <a:p>
            <a:r>
              <a:rPr lang="en-US" sz="2000" dirty="0" smtClean="0">
                <a:latin typeface="Lucida Calligraphy" pitchFamily="66" charset="0"/>
              </a:rPr>
              <a:t>Hajj is training session that how we should live either we have different nature and help others.</a:t>
            </a:r>
          </a:p>
          <a:p>
            <a:r>
              <a:rPr lang="en-US" sz="2000" dirty="0" err="1" smtClean="0">
                <a:latin typeface="Lucida Calligraphy" pitchFamily="66" charset="0"/>
              </a:rPr>
              <a:t>jazzakALLAH</a:t>
            </a:r>
            <a:r>
              <a:rPr lang="en-US" sz="2000" dirty="0" smtClean="0">
                <a:latin typeface="Lucida Calligraphy" pitchFamily="66" charset="0"/>
              </a:rPr>
              <a:t> </a:t>
            </a:r>
            <a:r>
              <a:rPr lang="en-US" sz="2000" dirty="0" err="1" smtClean="0">
                <a:latin typeface="Lucida Calligraphy" pitchFamily="66" charset="0"/>
              </a:rPr>
              <a:t>hu</a:t>
            </a:r>
            <a:r>
              <a:rPr lang="en-US" sz="2000" dirty="0" smtClean="0">
                <a:latin typeface="Lucida Calligraphy" pitchFamily="66" charset="0"/>
              </a:rPr>
              <a:t> </a:t>
            </a:r>
            <a:r>
              <a:rPr lang="en-US" sz="2000" dirty="0" err="1" smtClean="0">
                <a:latin typeface="Lucida Calligraphy" pitchFamily="66" charset="0"/>
              </a:rPr>
              <a:t>khair</a:t>
            </a:r>
            <a:r>
              <a:rPr lang="en-US" sz="2000" dirty="0" smtClean="0">
                <a:latin typeface="Lucida Calligraphy" pitchFamily="66" charset="0"/>
              </a:rPr>
              <a:t> all for your attention, we pray we all are able to perform hajj soon.</a:t>
            </a:r>
          </a:p>
          <a:p>
            <a:r>
              <a:rPr lang="en-US" sz="2000" dirty="0" smtClean="0">
                <a:latin typeface="Lucida Calligraphy" pitchFamily="66" charset="0"/>
              </a:rPr>
              <a:t>We pray we are able to be like Prophet IBRAHIM (AS) and recite </a:t>
            </a:r>
            <a:r>
              <a:rPr lang="en-US" sz="2000" dirty="0" err="1" smtClean="0">
                <a:latin typeface="Lucida Calligraphy" pitchFamily="66" charset="0"/>
              </a:rPr>
              <a:t>Darood</a:t>
            </a:r>
            <a:r>
              <a:rPr lang="en-US" sz="2000" dirty="0" smtClean="0">
                <a:latin typeface="Lucida Calligraphy" pitchFamily="66" charset="0"/>
              </a:rPr>
              <a:t>-e-</a:t>
            </a:r>
            <a:r>
              <a:rPr lang="en-US" sz="2000" dirty="0" err="1" smtClean="0">
                <a:latin typeface="Lucida Calligraphy" pitchFamily="66" charset="0"/>
              </a:rPr>
              <a:t>Ibrahimi</a:t>
            </a:r>
            <a:r>
              <a:rPr lang="en-US" sz="2000" dirty="0" smtClean="0">
                <a:latin typeface="Lucida Calligraphy" pitchFamily="66" charset="0"/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Calligraphy" pitchFamily="66" charset="0"/>
              </a:rPr>
              <a:t>Self Assessment point</a:t>
            </a:r>
            <a:endParaRPr lang="en-US" dirty="0">
              <a:latin typeface="Lucida Calligraphy" pitchFamily="66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0307"/>
            <a:ext cx="8229600" cy="2357454"/>
          </a:xfrm>
        </p:spPr>
        <p:txBody>
          <a:bodyPr/>
          <a:lstStyle/>
          <a:p>
            <a:r>
              <a:rPr lang="en-US" dirty="0" smtClean="0">
                <a:latin typeface="Lucida Calligraphy" pitchFamily="66" charset="0"/>
              </a:rPr>
              <a:t>NAME:</a:t>
            </a:r>
          </a:p>
          <a:p>
            <a:r>
              <a:rPr lang="en-US" dirty="0" smtClean="0">
                <a:latin typeface="Lucida Calligraphy" pitchFamily="66" charset="0"/>
              </a:rPr>
              <a:t>        SHAHINA ASHRAF</a:t>
            </a:r>
          </a:p>
          <a:p>
            <a:r>
              <a:rPr lang="en-US" dirty="0" smtClean="0">
                <a:latin typeface="Lucida Calligraphy" pitchFamily="66" charset="0"/>
              </a:rPr>
              <a:t>TOPIC;</a:t>
            </a:r>
          </a:p>
          <a:p>
            <a:r>
              <a:rPr lang="en-US" dirty="0" smtClean="0">
                <a:latin typeface="Lucida Calligraphy" pitchFamily="66" charset="0"/>
              </a:rPr>
              <a:t>         HAJJ</a:t>
            </a:r>
            <a:endParaRPr lang="en-US" dirty="0">
              <a:latin typeface="Lucida Calligraphy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Lucida Calligraphy" pitchFamily="66" charset="0"/>
              </a:rPr>
              <a:t>NURUL QURAN </a:t>
            </a:r>
            <a:br>
              <a:rPr lang="en-US" dirty="0" smtClean="0">
                <a:latin typeface="Lucida Calligraphy" pitchFamily="66" charset="0"/>
              </a:rPr>
            </a:br>
            <a:r>
              <a:rPr lang="en-US" dirty="0" smtClean="0">
                <a:latin typeface="Lucida Calligraphy" pitchFamily="66" charset="0"/>
              </a:rPr>
              <a:t>     SABEEL-UL-JANNAH 2017</a:t>
            </a:r>
            <a:endParaRPr lang="en-US" dirty="0">
              <a:latin typeface="Lucida Calligraphy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Lucida Calligraphy" pitchFamily="66" charset="0"/>
              </a:rPr>
              <a:t>What is hajj</a:t>
            </a:r>
          </a:p>
          <a:p>
            <a:r>
              <a:rPr lang="en-US" dirty="0" smtClean="0">
                <a:latin typeface="Lucida Calligraphy" pitchFamily="66" charset="0"/>
              </a:rPr>
              <a:t>Meaning and importance of hajj</a:t>
            </a:r>
          </a:p>
          <a:p>
            <a:r>
              <a:rPr lang="en-US" dirty="0" smtClean="0">
                <a:latin typeface="Lucida Calligraphy" pitchFamily="66" charset="0"/>
              </a:rPr>
              <a:t>Kinds of hajj</a:t>
            </a:r>
          </a:p>
          <a:p>
            <a:r>
              <a:rPr lang="en-US" dirty="0" smtClean="0">
                <a:latin typeface="Lucida Calligraphy" pitchFamily="66" charset="0"/>
              </a:rPr>
              <a:t>Conditions for hajj</a:t>
            </a:r>
          </a:p>
          <a:p>
            <a:r>
              <a:rPr lang="en-US" dirty="0" smtClean="0">
                <a:latin typeface="Lucida Calligraphy" pitchFamily="66" charset="0"/>
              </a:rPr>
              <a:t>Forbidden deeds during hajj</a:t>
            </a:r>
          </a:p>
          <a:p>
            <a:r>
              <a:rPr lang="en-US" dirty="0" smtClean="0">
                <a:latin typeface="Lucida Calligraphy" pitchFamily="66" charset="0"/>
              </a:rPr>
              <a:t>Benefits of hajj</a:t>
            </a:r>
          </a:p>
          <a:p>
            <a:r>
              <a:rPr lang="en-US" dirty="0" smtClean="0">
                <a:latin typeface="Lucida Calligraphy" pitchFamily="66" charset="0"/>
              </a:rPr>
              <a:t>1</a:t>
            </a:r>
            <a:r>
              <a:rPr lang="en-US" baseline="30000" dirty="0" smtClean="0">
                <a:latin typeface="Lucida Calligraphy" pitchFamily="66" charset="0"/>
              </a:rPr>
              <a:t>st</a:t>
            </a:r>
            <a:r>
              <a:rPr lang="en-US" dirty="0" smtClean="0">
                <a:latin typeface="Lucida Calligraphy" pitchFamily="66" charset="0"/>
              </a:rPr>
              <a:t> day 8</a:t>
            </a:r>
            <a:r>
              <a:rPr lang="en-US" baseline="30000" dirty="0" smtClean="0">
                <a:latin typeface="Lucida Calligraphy" pitchFamily="66" charset="0"/>
              </a:rPr>
              <a:t>th</a:t>
            </a:r>
            <a:r>
              <a:rPr lang="en-US" dirty="0" smtClean="0">
                <a:latin typeface="Lucida Calligraphy" pitchFamily="66" charset="0"/>
              </a:rPr>
              <a:t> </a:t>
            </a:r>
            <a:r>
              <a:rPr lang="en-US" dirty="0" err="1" smtClean="0">
                <a:latin typeface="Lucida Calligraphy" pitchFamily="66" charset="0"/>
              </a:rPr>
              <a:t>Dhul</a:t>
            </a:r>
            <a:r>
              <a:rPr lang="en-US" dirty="0" smtClean="0">
                <a:latin typeface="Lucida Calligraphy" pitchFamily="66" charset="0"/>
              </a:rPr>
              <a:t> hajj</a:t>
            </a:r>
            <a:endParaRPr lang="en-US" dirty="0" smtClean="0">
              <a:latin typeface="Lucida Calligraphy" pitchFamily="66" charset="0"/>
            </a:endParaRPr>
          </a:p>
          <a:p>
            <a:r>
              <a:rPr lang="en-US" dirty="0" smtClean="0">
                <a:latin typeface="Lucida Calligraphy" pitchFamily="66" charset="0"/>
              </a:rPr>
              <a:t>2</a:t>
            </a:r>
            <a:r>
              <a:rPr lang="en-US" baseline="30000" dirty="0" smtClean="0">
                <a:latin typeface="Lucida Calligraphy" pitchFamily="66" charset="0"/>
              </a:rPr>
              <a:t>nd</a:t>
            </a:r>
            <a:r>
              <a:rPr lang="en-US" dirty="0" smtClean="0">
                <a:latin typeface="Lucida Calligraphy" pitchFamily="66" charset="0"/>
              </a:rPr>
              <a:t> day 9</a:t>
            </a:r>
            <a:r>
              <a:rPr lang="en-US" baseline="30000" dirty="0" smtClean="0">
                <a:latin typeface="Lucida Calligraphy" pitchFamily="66" charset="0"/>
              </a:rPr>
              <a:t>th</a:t>
            </a:r>
            <a:r>
              <a:rPr lang="en-US" dirty="0" smtClean="0">
                <a:latin typeface="Lucida Calligraphy" pitchFamily="66" charset="0"/>
              </a:rPr>
              <a:t> </a:t>
            </a:r>
            <a:r>
              <a:rPr lang="en-US" dirty="0" err="1" smtClean="0">
                <a:latin typeface="Lucida Calligraphy" pitchFamily="66" charset="0"/>
              </a:rPr>
              <a:t>Dhul</a:t>
            </a:r>
            <a:r>
              <a:rPr lang="en-US" dirty="0" smtClean="0">
                <a:latin typeface="Lucida Calligraphy" pitchFamily="66" charset="0"/>
              </a:rPr>
              <a:t> hajj</a:t>
            </a:r>
          </a:p>
          <a:p>
            <a:r>
              <a:rPr lang="en-US" dirty="0" smtClean="0">
                <a:latin typeface="Lucida Calligraphy" pitchFamily="66" charset="0"/>
              </a:rPr>
              <a:t>3</a:t>
            </a:r>
            <a:r>
              <a:rPr lang="en-US" baseline="30000" dirty="0" smtClean="0">
                <a:latin typeface="Lucida Calligraphy" pitchFamily="66" charset="0"/>
              </a:rPr>
              <a:t>rd</a:t>
            </a:r>
            <a:r>
              <a:rPr lang="en-US" dirty="0" smtClean="0">
                <a:latin typeface="Lucida Calligraphy" pitchFamily="66" charset="0"/>
              </a:rPr>
              <a:t> day 10</a:t>
            </a:r>
            <a:r>
              <a:rPr lang="en-US" baseline="30000" dirty="0" smtClean="0">
                <a:latin typeface="Lucida Calligraphy" pitchFamily="66" charset="0"/>
              </a:rPr>
              <a:t>th</a:t>
            </a:r>
            <a:r>
              <a:rPr lang="en-US" dirty="0" smtClean="0">
                <a:latin typeface="Lucida Calligraphy" pitchFamily="66" charset="0"/>
              </a:rPr>
              <a:t> </a:t>
            </a:r>
            <a:r>
              <a:rPr lang="en-US" dirty="0" err="1" smtClean="0">
                <a:latin typeface="Lucida Calligraphy" pitchFamily="66" charset="0"/>
              </a:rPr>
              <a:t>Dhul</a:t>
            </a:r>
            <a:r>
              <a:rPr lang="en-US" dirty="0" smtClean="0">
                <a:latin typeface="Lucida Calligraphy" pitchFamily="66" charset="0"/>
              </a:rPr>
              <a:t> hajj</a:t>
            </a:r>
          </a:p>
          <a:p>
            <a:r>
              <a:rPr lang="en-US" dirty="0" smtClean="0">
                <a:latin typeface="Lucida Calligraphy" pitchFamily="66" charset="0"/>
              </a:rPr>
              <a:t>11</a:t>
            </a:r>
            <a:r>
              <a:rPr lang="en-US" baseline="30000" dirty="0" smtClean="0">
                <a:latin typeface="Lucida Calligraphy" pitchFamily="66" charset="0"/>
              </a:rPr>
              <a:t>th</a:t>
            </a:r>
            <a:r>
              <a:rPr lang="en-US" dirty="0" smtClean="0">
                <a:latin typeface="Lucida Calligraphy" pitchFamily="66" charset="0"/>
              </a:rPr>
              <a:t>,12</a:t>
            </a:r>
            <a:r>
              <a:rPr lang="en-US" baseline="30000" dirty="0" smtClean="0">
                <a:latin typeface="Lucida Calligraphy" pitchFamily="66" charset="0"/>
              </a:rPr>
              <a:t>th</a:t>
            </a:r>
            <a:r>
              <a:rPr lang="en-US" dirty="0" smtClean="0">
                <a:latin typeface="Lucida Calligraphy" pitchFamily="66" charset="0"/>
              </a:rPr>
              <a:t> </a:t>
            </a:r>
            <a:r>
              <a:rPr lang="en-US" dirty="0" smtClean="0">
                <a:latin typeface="Lucida Calligraphy" pitchFamily="66" charset="0"/>
              </a:rPr>
              <a:t>and 13</a:t>
            </a:r>
            <a:r>
              <a:rPr lang="en-US" baseline="30000" dirty="0" smtClean="0">
                <a:latin typeface="Lucida Calligraphy" pitchFamily="66" charset="0"/>
              </a:rPr>
              <a:t>th</a:t>
            </a:r>
            <a:r>
              <a:rPr lang="en-US" dirty="0" smtClean="0">
                <a:latin typeface="Lucida Calligraphy" pitchFamily="66" charset="0"/>
              </a:rPr>
              <a:t> </a:t>
            </a:r>
            <a:r>
              <a:rPr lang="en-US" dirty="0" err="1" smtClean="0">
                <a:latin typeface="Lucida Calligraphy" pitchFamily="66" charset="0"/>
              </a:rPr>
              <a:t>iyyam</a:t>
            </a:r>
            <a:r>
              <a:rPr lang="en-US" dirty="0" smtClean="0">
                <a:latin typeface="Lucida Calligraphy" pitchFamily="66" charset="0"/>
              </a:rPr>
              <a:t>-e-</a:t>
            </a:r>
            <a:r>
              <a:rPr lang="en-US" dirty="0" err="1" smtClean="0">
                <a:latin typeface="Lucida Calligraphy" pitchFamily="66" charset="0"/>
              </a:rPr>
              <a:t>tashreeq</a:t>
            </a:r>
            <a:endParaRPr lang="en-US" dirty="0" smtClean="0">
              <a:latin typeface="Lucida Calligraphy" pitchFamily="66" charset="0"/>
            </a:endParaRPr>
          </a:p>
          <a:p>
            <a:r>
              <a:rPr lang="en-US" dirty="0" err="1" smtClean="0">
                <a:latin typeface="Lucida Calligraphy" pitchFamily="66" charset="0"/>
              </a:rPr>
              <a:t>Pupose</a:t>
            </a:r>
            <a:r>
              <a:rPr lang="en-US" dirty="0" smtClean="0">
                <a:latin typeface="Lucida Calligraphy" pitchFamily="66" charset="0"/>
              </a:rPr>
              <a:t> of hajj</a:t>
            </a:r>
            <a:endParaRPr lang="en-US" dirty="0">
              <a:latin typeface="Lucida Calligraphy" pitchFamily="66" charset="0"/>
            </a:endParaRPr>
          </a:p>
          <a:p>
            <a:r>
              <a:rPr lang="en-US" dirty="0" smtClean="0">
                <a:latin typeface="Lucida Calligraphy" pitchFamily="66" charset="0"/>
              </a:rPr>
              <a:t>Self assessment points</a:t>
            </a:r>
            <a:endParaRPr lang="en-US" dirty="0" smtClean="0">
              <a:latin typeface="Lucida Calligraphy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Lucida Calligraphy" pitchFamily="66" charset="0"/>
              </a:rPr>
              <a:t>TOPIC:</a:t>
            </a:r>
            <a:br>
              <a:rPr lang="en-US" dirty="0" smtClean="0">
                <a:latin typeface="Lucida Calligraphy" pitchFamily="66" charset="0"/>
              </a:rPr>
            </a:br>
            <a:r>
              <a:rPr lang="en-US" dirty="0" smtClean="0">
                <a:latin typeface="Lucida Calligraphy" pitchFamily="66" charset="0"/>
              </a:rPr>
              <a:t>           HAJJ</a:t>
            </a:r>
            <a:endParaRPr lang="en-US" dirty="0">
              <a:latin typeface="Lucida Calligraphy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Lucida Calligraphy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Lucida Calligraphy" pitchFamily="66" charset="0"/>
              </a:rPr>
              <a:t>Hajj is the fifth pillar of Islam</a:t>
            </a:r>
          </a:p>
          <a:p>
            <a:pPr>
              <a:buFont typeface="Wingdings" pitchFamily="2" charset="2"/>
              <a:buChar char="v"/>
            </a:pPr>
            <a:endParaRPr lang="en-US" dirty="0" smtClean="0">
              <a:latin typeface="Lucida Calligraphy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Lucida Calligraphy" pitchFamily="66" charset="0"/>
              </a:rPr>
              <a:t>Like other pillars of Islam, it molds our life and prepare us so that we may live in our lives by surrendering to ALLAH (SWT)</a:t>
            </a:r>
            <a:endParaRPr lang="en-US" dirty="0">
              <a:latin typeface="Lucida Calligraphy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Calligraphy" pitchFamily="66" charset="0"/>
              </a:rPr>
              <a:t>What is hajj</a:t>
            </a:r>
            <a:endParaRPr lang="en-US" dirty="0">
              <a:latin typeface="Lucida Calligraphy" pitchFamily="66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Lucida Calligraphy" pitchFamily="66" charset="0"/>
              </a:rPr>
              <a:t>The term hajj derived from </a:t>
            </a:r>
            <a:r>
              <a:rPr lang="en-US" sz="2000" dirty="0" err="1" smtClean="0">
                <a:latin typeface="Lucida Calligraphy" pitchFamily="66" charset="0"/>
              </a:rPr>
              <a:t>arabic</a:t>
            </a:r>
            <a:r>
              <a:rPr lang="en-US" sz="2000" dirty="0" smtClean="0">
                <a:latin typeface="Lucida Calligraphy" pitchFamily="66" charset="0"/>
              </a:rPr>
              <a:t> word “hajj” means heading for an honorable person or place.</a:t>
            </a:r>
          </a:p>
          <a:p>
            <a:r>
              <a:rPr lang="en-US" sz="2000" dirty="0" smtClean="0">
                <a:latin typeface="Lucida Calligraphy" pitchFamily="66" charset="0"/>
              </a:rPr>
              <a:t>ALLAH (SWT) said in </a:t>
            </a:r>
            <a:r>
              <a:rPr lang="en-US" sz="2000" dirty="0" err="1" smtClean="0">
                <a:latin typeface="Lucida Calligraphy" pitchFamily="66" charset="0"/>
              </a:rPr>
              <a:t>surah</a:t>
            </a:r>
            <a:r>
              <a:rPr lang="en-US" sz="2000" dirty="0" smtClean="0">
                <a:latin typeface="Lucida Calligraphy" pitchFamily="66" charset="0"/>
              </a:rPr>
              <a:t> Al-</a:t>
            </a:r>
            <a:r>
              <a:rPr lang="en-US" sz="2000" dirty="0" err="1" smtClean="0">
                <a:latin typeface="Lucida Calligraphy" pitchFamily="66" charset="0"/>
              </a:rPr>
              <a:t>imran</a:t>
            </a:r>
            <a:endParaRPr lang="en-US" sz="2000" dirty="0" smtClean="0">
              <a:latin typeface="Lucida Calligraphy" pitchFamily="66" charset="0"/>
            </a:endParaRPr>
          </a:p>
          <a:p>
            <a:r>
              <a:rPr lang="en-US" sz="2000" dirty="0" smtClean="0">
                <a:latin typeface="Lucida Calligraphy" pitchFamily="66" charset="0"/>
              </a:rPr>
              <a:t>“and hajj to the house is duty on mankind, those who can afford the expenses and whoever disbelieves, then ALLAH is all sufficient, needing nothing from all worlds.</a:t>
            </a:r>
          </a:p>
          <a:p>
            <a:r>
              <a:rPr lang="en-US" sz="2000" dirty="0" smtClean="0">
                <a:latin typeface="Lucida Calligraphy" pitchFamily="66" charset="0"/>
              </a:rPr>
              <a:t>“That , and he who glorifies ALLAH’S rituals, it is (a sign of) piety of heart.”(</a:t>
            </a:r>
            <a:r>
              <a:rPr lang="en-US" sz="2000" dirty="0" err="1" smtClean="0">
                <a:latin typeface="Lucida Calligraphy" pitchFamily="66" charset="0"/>
              </a:rPr>
              <a:t>surah</a:t>
            </a:r>
            <a:r>
              <a:rPr lang="en-US" sz="2000" dirty="0" smtClean="0">
                <a:latin typeface="Lucida Calligraphy" pitchFamily="66" charset="0"/>
              </a:rPr>
              <a:t> al-hajj)</a:t>
            </a:r>
          </a:p>
          <a:p>
            <a:r>
              <a:rPr lang="en-US" sz="2000" dirty="0" err="1" smtClean="0">
                <a:latin typeface="Lucida Calligraphy" pitchFamily="66" charset="0"/>
              </a:rPr>
              <a:t>Hadith</a:t>
            </a:r>
            <a:r>
              <a:rPr lang="en-US" sz="2000" dirty="0" smtClean="0">
                <a:latin typeface="Lucida Calligraphy" pitchFamily="66" charset="0"/>
              </a:rPr>
              <a:t> of Prophet Muhammad (SAW)</a:t>
            </a:r>
          </a:p>
          <a:p>
            <a:r>
              <a:rPr lang="en-US" sz="2000" dirty="0" smtClean="0">
                <a:latin typeface="Lucida Calligraphy" pitchFamily="66" charset="0"/>
              </a:rPr>
              <a:t>        “Whoever performs hajj without any obscenity shall return (from hajj) like a new born baby”</a:t>
            </a:r>
            <a:endParaRPr lang="en-US" sz="2000" dirty="0">
              <a:latin typeface="Lucida Calligraphy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Lucida Calligraphy" pitchFamily="66" charset="0"/>
              </a:rPr>
              <a:t>Meaning and importance of hajj</a:t>
            </a:r>
            <a:endParaRPr lang="en-US" dirty="0">
              <a:latin typeface="Lucida Calligraphy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Calligraphy" pitchFamily="66" charset="0"/>
              </a:rPr>
              <a:t>Kinds of hajj</a:t>
            </a:r>
            <a:endParaRPr lang="en-US" dirty="0">
              <a:latin typeface="Lucida Calligraphy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Lucida Calligraphy" pitchFamily="66" charset="0"/>
              </a:rPr>
              <a:t>Muslim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Lucida Calligraphy" pitchFamily="66" charset="0"/>
              </a:rPr>
              <a:t>Free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Lucida Calligraphy" pitchFamily="66" charset="0"/>
              </a:rPr>
              <a:t>Sound state of mind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Lucida Calligraphy" pitchFamily="66" charset="0"/>
              </a:rPr>
              <a:t>Adult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Lucida Calligraphy" pitchFamily="66" charset="0"/>
              </a:rPr>
              <a:t>Possession of wealth extra wealth that is sufficient for transportation, provisions and maintenance of one’s family till return.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Lucida Calligraphy" pitchFamily="66" charset="0"/>
              </a:rPr>
              <a:t>Women requires a </a:t>
            </a:r>
            <a:r>
              <a:rPr lang="en-US" dirty="0" err="1" smtClean="0">
                <a:latin typeface="Lucida Calligraphy" pitchFamily="66" charset="0"/>
              </a:rPr>
              <a:t>Mahram</a:t>
            </a:r>
            <a:endParaRPr lang="en-US" dirty="0">
              <a:latin typeface="Lucida Calligraphy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Calligraphy" pitchFamily="66" charset="0"/>
              </a:rPr>
              <a:t>Conditions for hajj</a:t>
            </a:r>
            <a:endParaRPr lang="en-US" dirty="0">
              <a:latin typeface="Lucida Calligraphy" pitchFamily="66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err="1" smtClean="0">
                <a:latin typeface="Lucida Calligraphy" pitchFamily="66" charset="0"/>
              </a:rPr>
              <a:t>Fusuq</a:t>
            </a:r>
            <a:r>
              <a:rPr lang="en-US" dirty="0" smtClean="0">
                <a:latin typeface="Lucida Calligraphy" pitchFamily="66" charset="0"/>
              </a:rPr>
              <a:t> (sins)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>
                <a:latin typeface="Lucida Calligraphy" pitchFamily="66" charset="0"/>
              </a:rPr>
              <a:t>Jidal</a:t>
            </a:r>
            <a:r>
              <a:rPr lang="en-US" dirty="0" smtClean="0">
                <a:latin typeface="Lucida Calligraphy" pitchFamily="66" charset="0"/>
              </a:rPr>
              <a:t> (arguments)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>
                <a:latin typeface="Lucida Calligraphy" pitchFamily="66" charset="0"/>
              </a:rPr>
              <a:t>Sextual</a:t>
            </a:r>
            <a:r>
              <a:rPr lang="en-US" dirty="0" smtClean="0">
                <a:latin typeface="Lucida Calligraphy" pitchFamily="66" charset="0"/>
              </a:rPr>
              <a:t> activity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>
                <a:latin typeface="Lucida Calligraphy" pitchFamily="66" charset="0"/>
              </a:rPr>
              <a:t>He/She</a:t>
            </a:r>
            <a:r>
              <a:rPr lang="en-US" dirty="0" smtClean="0">
                <a:latin typeface="Lucida Calligraphy" pitchFamily="66" charset="0"/>
              </a:rPr>
              <a:t> should not wear shirt, nor pants, nor cap, wearing gloves and covering face.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Lucida Calligraphy" pitchFamily="66" charset="0"/>
              </a:rPr>
              <a:t>No shoes that cover the entire feet </a:t>
            </a:r>
            <a:r>
              <a:rPr lang="en-US" dirty="0" err="1" smtClean="0">
                <a:latin typeface="Lucida Calligraphy" pitchFamily="66" charset="0"/>
              </a:rPr>
              <a:t>nd</a:t>
            </a:r>
            <a:r>
              <a:rPr lang="en-US" dirty="0" smtClean="0">
                <a:latin typeface="Lucida Calligraphy" pitchFamily="66" charset="0"/>
              </a:rPr>
              <a:t> no socks.</a:t>
            </a:r>
            <a:endParaRPr lang="en-US" dirty="0">
              <a:latin typeface="Lucida Calligraphy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Lucida Calligraphy" pitchFamily="66" charset="0"/>
              </a:rPr>
              <a:t>Forbidden deeds during ihram</a:t>
            </a:r>
            <a:endParaRPr lang="en-US" dirty="0">
              <a:latin typeface="Lucida Calligraphy" pitchFamily="66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Lucida Calligraphy" pitchFamily="66" charset="0"/>
              </a:rPr>
              <a:t>Completing the fifth pillar of </a:t>
            </a:r>
            <a:r>
              <a:rPr lang="en-US" dirty="0" err="1" smtClean="0">
                <a:latin typeface="Lucida Calligraphy" pitchFamily="66" charset="0"/>
              </a:rPr>
              <a:t>islam</a:t>
            </a:r>
            <a:r>
              <a:rPr lang="en-US" dirty="0" smtClean="0">
                <a:latin typeface="Lucida Calligraphy" pitchFamily="66" charset="0"/>
              </a:rPr>
              <a:t>.</a:t>
            </a:r>
            <a:endParaRPr lang="en-US" dirty="0" smtClean="0">
              <a:latin typeface="Lucida Calligraphy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Lucida Calligraphy" pitchFamily="66" charset="0"/>
              </a:rPr>
              <a:t>Leaving wealth </a:t>
            </a:r>
            <a:r>
              <a:rPr lang="en-US" dirty="0" smtClean="0">
                <a:latin typeface="Lucida Calligraphy" pitchFamily="66" charset="0"/>
              </a:rPr>
              <a:t>and </a:t>
            </a:r>
            <a:r>
              <a:rPr lang="en-US" dirty="0" smtClean="0">
                <a:latin typeface="Lucida Calligraphy" pitchFamily="66" charset="0"/>
              </a:rPr>
              <a:t>family for the pleasure of </a:t>
            </a:r>
            <a:r>
              <a:rPr lang="en-US" dirty="0" smtClean="0">
                <a:latin typeface="Lucida Calligraphy" pitchFamily="66" charset="0"/>
              </a:rPr>
              <a:t>ALLAH.</a:t>
            </a:r>
            <a:endParaRPr lang="en-US" dirty="0" smtClean="0">
              <a:latin typeface="Lucida Calligraphy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Lucida Calligraphy" pitchFamily="66" charset="0"/>
              </a:rPr>
              <a:t>Patience under all </a:t>
            </a:r>
            <a:r>
              <a:rPr lang="en-US" dirty="0" smtClean="0">
                <a:latin typeface="Lucida Calligraphy" pitchFamily="66" charset="0"/>
              </a:rPr>
              <a:t>circumstances.</a:t>
            </a:r>
            <a:endParaRPr lang="en-US" dirty="0" smtClean="0">
              <a:latin typeface="Lucida Calligraphy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Lucida Calligraphy" pitchFamily="66" charset="0"/>
              </a:rPr>
              <a:t>Spending wealth earned from </a:t>
            </a:r>
            <a:r>
              <a:rPr lang="en-US" dirty="0" err="1" smtClean="0">
                <a:latin typeface="Lucida Calligraphy" pitchFamily="66" charset="0"/>
              </a:rPr>
              <a:t>halal</a:t>
            </a:r>
            <a:r>
              <a:rPr lang="en-US" dirty="0" smtClean="0">
                <a:latin typeface="Lucida Calligraphy" pitchFamily="66" charset="0"/>
              </a:rPr>
              <a:t> </a:t>
            </a:r>
            <a:r>
              <a:rPr lang="en-US" dirty="0" smtClean="0">
                <a:latin typeface="Lucida Calligraphy" pitchFamily="66" charset="0"/>
              </a:rPr>
              <a:t>means.</a:t>
            </a:r>
            <a:endParaRPr lang="en-US" dirty="0" smtClean="0">
              <a:latin typeface="Lucida Calligraphy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Lucida Calligraphy" pitchFamily="66" charset="0"/>
              </a:rPr>
              <a:t>Praising ALLAH a </a:t>
            </a:r>
            <a:r>
              <a:rPr lang="en-US" dirty="0" smtClean="0">
                <a:latin typeface="Lucida Calligraphy" pitchFamily="66" charset="0"/>
              </a:rPr>
              <a:t>lot.</a:t>
            </a:r>
            <a:endParaRPr lang="en-US" dirty="0" smtClean="0">
              <a:latin typeface="Lucida Calligraphy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Lucida Calligraphy" pitchFamily="66" charset="0"/>
              </a:rPr>
              <a:t>It is a show of submission </a:t>
            </a:r>
            <a:r>
              <a:rPr lang="en-US" dirty="0" err="1" smtClean="0">
                <a:latin typeface="Lucida Calligraphy" pitchFamily="66" charset="0"/>
              </a:rPr>
              <a:t>nd</a:t>
            </a:r>
            <a:r>
              <a:rPr lang="en-US" dirty="0" smtClean="0">
                <a:latin typeface="Lucida Calligraphy" pitchFamily="66" charset="0"/>
              </a:rPr>
              <a:t> </a:t>
            </a:r>
            <a:r>
              <a:rPr lang="en-US" dirty="0" smtClean="0">
                <a:latin typeface="Lucida Calligraphy" pitchFamily="66" charset="0"/>
              </a:rPr>
              <a:t>servitude.</a:t>
            </a:r>
            <a:endParaRPr lang="en-US" dirty="0" smtClean="0">
              <a:latin typeface="Lucida Calligraphy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Lucida Calligraphy" pitchFamily="66" charset="0"/>
              </a:rPr>
              <a:t>Cooperation for goodness against </a:t>
            </a:r>
            <a:r>
              <a:rPr lang="en-US" dirty="0" smtClean="0">
                <a:latin typeface="Lucida Calligraphy" pitchFamily="66" charset="0"/>
              </a:rPr>
              <a:t>evil.</a:t>
            </a:r>
            <a:endParaRPr lang="en-US" dirty="0" smtClean="0">
              <a:latin typeface="Lucida Calligraphy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Lucida Calligraphy" pitchFamily="66" charset="0"/>
              </a:rPr>
              <a:t>Knowing all </a:t>
            </a:r>
            <a:r>
              <a:rPr lang="en-US" dirty="0" err="1" smtClean="0">
                <a:latin typeface="Lucida Calligraphy" pitchFamily="66" charset="0"/>
              </a:rPr>
              <a:t>muslims</a:t>
            </a:r>
            <a:r>
              <a:rPr lang="en-US" dirty="0" smtClean="0">
                <a:latin typeface="Lucida Calligraphy" pitchFamily="66" charset="0"/>
              </a:rPr>
              <a:t> from all over the </a:t>
            </a:r>
            <a:r>
              <a:rPr lang="en-US" dirty="0" smtClean="0">
                <a:latin typeface="Lucida Calligraphy" pitchFamily="66" charset="0"/>
              </a:rPr>
              <a:t>world.</a:t>
            </a:r>
            <a:endParaRPr lang="en-US" dirty="0" smtClean="0">
              <a:latin typeface="Lucida Calligraphy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Lucida Calligraphy" pitchFamily="66" charset="0"/>
              </a:rPr>
              <a:t>Sharing with </a:t>
            </a:r>
            <a:r>
              <a:rPr lang="en-US" dirty="0" smtClean="0">
                <a:latin typeface="Lucida Calligraphy" pitchFamily="66" charset="0"/>
              </a:rPr>
              <a:t>others (resources, knowledge</a:t>
            </a:r>
            <a:r>
              <a:rPr lang="en-US" dirty="0" smtClean="0">
                <a:latin typeface="Lucida Calligraphy" pitchFamily="66" charset="0"/>
              </a:rPr>
              <a:t> </a:t>
            </a:r>
            <a:r>
              <a:rPr lang="en-US" dirty="0" smtClean="0">
                <a:latin typeface="Lucida Calligraphy" pitchFamily="66" charset="0"/>
              </a:rPr>
              <a:t>etc).</a:t>
            </a:r>
            <a:endParaRPr lang="en-US" dirty="0" smtClean="0">
              <a:latin typeface="Lucida Calligraphy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Lucida Calligraphy" pitchFamily="66" charset="0"/>
              </a:rPr>
              <a:t>Total </a:t>
            </a:r>
            <a:r>
              <a:rPr lang="en-US" dirty="0" err="1" smtClean="0">
                <a:latin typeface="Lucida Calligraphy" pitchFamily="66" charset="0"/>
              </a:rPr>
              <a:t>forgivness</a:t>
            </a:r>
            <a:r>
              <a:rPr lang="en-US" dirty="0" smtClean="0">
                <a:latin typeface="Lucida Calligraphy" pitchFamily="66" charset="0"/>
              </a:rPr>
              <a:t> for all past </a:t>
            </a:r>
            <a:r>
              <a:rPr lang="en-US" dirty="0" smtClean="0">
                <a:latin typeface="Lucida Calligraphy" pitchFamily="66" charset="0"/>
              </a:rPr>
              <a:t>sins.</a:t>
            </a:r>
            <a:endParaRPr lang="en-US" dirty="0">
              <a:latin typeface="Lucida Calligraphy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Calligraphy" pitchFamily="66" charset="0"/>
              </a:rPr>
              <a:t>Benefits of hajj</a:t>
            </a:r>
            <a:endParaRPr lang="en-US" dirty="0">
              <a:latin typeface="Lucida Calligraphy" pitchFamily="66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315</TotalTime>
  <Words>763</Words>
  <Application>Microsoft Office PowerPoint</Application>
  <PresentationFormat>On-screen Show (4:3)</PresentationFormat>
  <Paragraphs>120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Slide 1</vt:lpstr>
      <vt:lpstr>NURUL QURAN       SABEEL-UL-JANNAH 2017</vt:lpstr>
      <vt:lpstr>TOPIC:            HAJJ</vt:lpstr>
      <vt:lpstr>What is hajj</vt:lpstr>
      <vt:lpstr>Meaning and importance of hajj</vt:lpstr>
      <vt:lpstr>Kinds of hajj</vt:lpstr>
      <vt:lpstr>Conditions for hajj</vt:lpstr>
      <vt:lpstr>Forbidden deeds during ihram</vt:lpstr>
      <vt:lpstr>Benefits of hajj</vt:lpstr>
      <vt:lpstr>       First day of hajj          (8th Dhul hajj)</vt:lpstr>
      <vt:lpstr>     2nd Day of Hajj       (9th Dhul Hajj)</vt:lpstr>
      <vt:lpstr>    3rd Day of hajj     (10th of Dhul hajj)</vt:lpstr>
      <vt:lpstr>    11th ,12th and 13th Dhul Hajj         (iyyam-e-Tashreeq)</vt:lpstr>
      <vt:lpstr>Purpose of hajj</vt:lpstr>
      <vt:lpstr>Self Assessment point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40</cp:revision>
  <dcterms:created xsi:type="dcterms:W3CDTF">2017-12-08T15:02:46Z</dcterms:created>
  <dcterms:modified xsi:type="dcterms:W3CDTF">2017-12-10T07:29:15Z</dcterms:modified>
</cp:coreProperties>
</file>