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70" r:id="rId5"/>
    <p:sldId id="258" r:id="rId6"/>
    <p:sldId id="259" r:id="rId7"/>
    <p:sldId id="262" r:id="rId8"/>
    <p:sldId id="263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358A9-4BB3-4D31-A0F4-EC2BE83BB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2260076"/>
            <a:ext cx="8915399" cy="1348381"/>
          </a:xfrm>
        </p:spPr>
        <p:txBody>
          <a:bodyPr/>
          <a:lstStyle/>
          <a:p>
            <a:r>
              <a:rPr lang="en-US" dirty="0" err="1"/>
              <a:t>Infaaq</a:t>
            </a:r>
            <a:r>
              <a:rPr lang="en-US" dirty="0"/>
              <a:t> fee </a:t>
            </a:r>
            <a:r>
              <a:rPr lang="en-US" dirty="0" err="1"/>
              <a:t>sabeelillah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BD00D-49E7-47B9-AF9D-A05D5D0DC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4688" y="3615875"/>
            <a:ext cx="8915399" cy="1126283"/>
          </a:xfrm>
        </p:spPr>
        <p:txBody>
          <a:bodyPr>
            <a:noAutofit/>
          </a:bodyPr>
          <a:lstStyle/>
          <a:p>
            <a:r>
              <a:rPr lang="en-US" sz="2800" b="1" dirty="0"/>
              <a:t>   surah al </a:t>
            </a:r>
            <a:r>
              <a:rPr lang="en-US" sz="2800" b="1" dirty="0" err="1"/>
              <a:t>baqarah</a:t>
            </a:r>
            <a:r>
              <a:rPr lang="en-US" sz="2800" b="1" dirty="0"/>
              <a:t> </a:t>
            </a:r>
            <a:r>
              <a:rPr lang="en-US" sz="2800" b="1" dirty="0" err="1"/>
              <a:t>ki</a:t>
            </a:r>
            <a:r>
              <a:rPr lang="en-US" sz="2800" b="1" dirty="0"/>
              <a:t> Roshni </a:t>
            </a:r>
            <a:r>
              <a:rPr lang="en-US" sz="2800" b="1" dirty="0" err="1"/>
              <a:t>mein</a:t>
            </a:r>
            <a:r>
              <a:rPr lang="en-US" sz="2800" b="1" dirty="0"/>
              <a:t>                                                                                                                            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989309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2D85C-5D09-4A80-85C6-B3F6BD16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Ta’aluq</a:t>
            </a:r>
            <a:r>
              <a:rPr lang="en-US" b="1" dirty="0"/>
              <a:t> </a:t>
            </a:r>
            <a:r>
              <a:rPr lang="en-US" b="1" dirty="0" err="1"/>
              <a:t>billah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B3FC4-B653-4BAF-ACCA-486C1100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19373"/>
            <a:ext cx="8915400" cy="409184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Allah </a:t>
            </a:r>
            <a:r>
              <a:rPr lang="en-US" sz="2400" dirty="0" err="1"/>
              <a:t>ta’ala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raah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eeman</a:t>
            </a:r>
            <a:r>
              <a:rPr lang="en-US" sz="2400" dirty="0"/>
              <a:t> </a:t>
            </a:r>
            <a:r>
              <a:rPr lang="en-US" sz="2400" dirty="0" err="1"/>
              <a:t>waale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karte</a:t>
            </a:r>
            <a:r>
              <a:rPr lang="en-US" sz="2400" dirty="0"/>
              <a:t> </a:t>
            </a:r>
            <a:r>
              <a:rPr lang="en-US" sz="2400" dirty="0" err="1"/>
              <a:t>hain</a:t>
            </a:r>
            <a:endParaRPr lang="en-US" sz="2400" dirty="0"/>
          </a:p>
          <a:p>
            <a:r>
              <a:rPr lang="en-US" sz="2400" dirty="0"/>
              <a:t>Allah </a:t>
            </a:r>
            <a:r>
              <a:rPr lang="en-US" sz="2400" dirty="0" err="1"/>
              <a:t>ta’ala</a:t>
            </a:r>
            <a:r>
              <a:rPr lang="en-US" sz="2400" dirty="0"/>
              <a:t> </a:t>
            </a:r>
            <a:r>
              <a:rPr lang="en-US" sz="2400" dirty="0" err="1"/>
              <a:t>jis</a:t>
            </a:r>
            <a:r>
              <a:rPr lang="en-US" sz="2400" dirty="0"/>
              <a:t> kay </a:t>
            </a:r>
            <a:r>
              <a:rPr lang="en-US" sz="2400" dirty="0" err="1"/>
              <a:t>amal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chaahe</a:t>
            </a:r>
            <a:r>
              <a:rPr lang="en-US" sz="2400" dirty="0"/>
              <a:t> </a:t>
            </a:r>
            <a:r>
              <a:rPr lang="en-US" sz="2400" dirty="0" err="1"/>
              <a:t>badhatha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/>
              <a:t>Allah </a:t>
            </a:r>
            <a:r>
              <a:rPr lang="en-US" sz="2400" dirty="0" err="1"/>
              <a:t>ta’ala</a:t>
            </a:r>
            <a:r>
              <a:rPr lang="en-US" sz="2400" dirty="0"/>
              <a:t> Ghani </a:t>
            </a:r>
            <a:r>
              <a:rPr lang="en-US" sz="2400" dirty="0" err="1"/>
              <a:t>Aur</a:t>
            </a:r>
            <a:r>
              <a:rPr lang="en-US" sz="2400" dirty="0"/>
              <a:t> Aleem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/>
              <a:t>Allah </a:t>
            </a:r>
            <a:r>
              <a:rPr lang="en-US" sz="2400" dirty="0" err="1"/>
              <a:t>ta’ala</a:t>
            </a:r>
            <a:r>
              <a:rPr lang="en-US" sz="2400" dirty="0"/>
              <a:t> </a:t>
            </a:r>
            <a:r>
              <a:rPr lang="en-US" sz="2400" dirty="0" err="1"/>
              <a:t>benayaaz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bada</a:t>
            </a:r>
            <a:r>
              <a:rPr lang="en-US" sz="2400" dirty="0"/>
              <a:t> </a:t>
            </a:r>
            <a:r>
              <a:rPr lang="en-US" sz="2400" dirty="0" err="1"/>
              <a:t>burdbaar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/>
              <a:t>Allah </a:t>
            </a:r>
            <a:r>
              <a:rPr lang="en-US" sz="2400" dirty="0" err="1"/>
              <a:t>ta’ala</a:t>
            </a:r>
            <a:r>
              <a:rPr lang="en-US" sz="2400" dirty="0"/>
              <a:t> kay </a:t>
            </a:r>
            <a:r>
              <a:rPr lang="en-US" sz="2400" dirty="0" err="1"/>
              <a:t>liye</a:t>
            </a:r>
            <a:r>
              <a:rPr lang="en-US" sz="2400" dirty="0"/>
              <a:t> </a:t>
            </a:r>
            <a:r>
              <a:rPr lang="en-US" sz="2400" dirty="0" err="1"/>
              <a:t>achi</a:t>
            </a:r>
            <a:r>
              <a:rPr lang="en-US" sz="2400" dirty="0"/>
              <a:t> </a:t>
            </a:r>
            <a:r>
              <a:rPr lang="en-US" sz="2400" dirty="0" err="1"/>
              <a:t>niyyath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saaf</a:t>
            </a:r>
            <a:r>
              <a:rPr lang="en-US" sz="2400" dirty="0"/>
              <a:t> </a:t>
            </a:r>
            <a:r>
              <a:rPr lang="en-US" sz="2400" dirty="0" err="1"/>
              <a:t>dil</a:t>
            </a:r>
            <a:r>
              <a:rPr lang="en-US" sz="2400" dirty="0"/>
              <a:t> se </a:t>
            </a:r>
            <a:r>
              <a:rPr lang="en-US" sz="2400" dirty="0" err="1"/>
              <a:t>kiya</a:t>
            </a:r>
            <a:r>
              <a:rPr lang="en-US" sz="2400" dirty="0"/>
              <a:t> </a:t>
            </a:r>
            <a:r>
              <a:rPr lang="en-US" sz="2400" dirty="0" err="1"/>
              <a:t>hua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Allah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razamandi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ajar </a:t>
            </a:r>
            <a:r>
              <a:rPr lang="en-US" sz="2400" dirty="0" err="1"/>
              <a:t>paane</a:t>
            </a:r>
            <a:r>
              <a:rPr lang="en-US" sz="2400" dirty="0"/>
              <a:t> ka </a:t>
            </a:r>
            <a:r>
              <a:rPr lang="en-US" sz="2400" dirty="0" err="1"/>
              <a:t>baais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/>
              <a:t>Allah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raza</a:t>
            </a:r>
            <a:r>
              <a:rPr lang="en-US" sz="2400" dirty="0"/>
              <a:t> </a:t>
            </a:r>
            <a:r>
              <a:rPr lang="en-US" sz="2400" dirty="0" err="1"/>
              <a:t>nafs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Khushi ban </a:t>
            </a:r>
            <a:r>
              <a:rPr lang="en-US" sz="2400" dirty="0" err="1"/>
              <a:t>jaati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jis</a:t>
            </a:r>
            <a:r>
              <a:rPr lang="en-US" sz="2400" dirty="0"/>
              <a:t> kay </a:t>
            </a:r>
            <a:r>
              <a:rPr lang="en-US" sz="2400" dirty="0" err="1"/>
              <a:t>baad</a:t>
            </a:r>
            <a:r>
              <a:rPr lang="en-US" sz="2400" dirty="0"/>
              <a:t> </a:t>
            </a:r>
            <a:r>
              <a:rPr lang="en-US" sz="2400" dirty="0" err="1"/>
              <a:t>neki</a:t>
            </a:r>
            <a:r>
              <a:rPr lang="en-US" sz="2400" dirty="0"/>
              <a:t> </a:t>
            </a:r>
            <a:r>
              <a:rPr lang="en-US" sz="2400" dirty="0" err="1"/>
              <a:t>karne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maza</a:t>
            </a:r>
            <a:r>
              <a:rPr lang="en-US" sz="2400" dirty="0"/>
              <a:t> </a:t>
            </a:r>
            <a:r>
              <a:rPr lang="en-US" sz="2400" dirty="0" err="1"/>
              <a:t>aata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yeh</a:t>
            </a:r>
            <a:r>
              <a:rPr lang="en-US" sz="2400" dirty="0"/>
              <a:t> </a:t>
            </a:r>
            <a:r>
              <a:rPr lang="en-US" sz="2400" dirty="0" err="1"/>
              <a:t>sabse</a:t>
            </a:r>
            <a:r>
              <a:rPr lang="en-US" sz="2400" dirty="0"/>
              <a:t> </a:t>
            </a:r>
            <a:r>
              <a:rPr lang="en-US" sz="2400" dirty="0" err="1"/>
              <a:t>ehsan</a:t>
            </a:r>
            <a:r>
              <a:rPr lang="en-US" sz="2400" dirty="0"/>
              <a:t> </a:t>
            </a:r>
            <a:r>
              <a:rPr lang="en-US" sz="2400" dirty="0" err="1"/>
              <a:t>darja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kisi</a:t>
            </a:r>
            <a:r>
              <a:rPr lang="en-US" sz="2400" dirty="0"/>
              <a:t> </a:t>
            </a:r>
            <a:r>
              <a:rPr lang="en-US" sz="2400" dirty="0" err="1"/>
              <a:t>bhi</a:t>
            </a:r>
            <a:r>
              <a:rPr lang="en-US" sz="2400" dirty="0"/>
              <a:t> </a:t>
            </a:r>
            <a:r>
              <a:rPr lang="en-US" sz="2400" dirty="0" err="1"/>
              <a:t>neki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karne</a:t>
            </a:r>
            <a:r>
              <a:rPr lang="en-US" sz="2400" dirty="0"/>
              <a:t> ka</a:t>
            </a:r>
          </a:p>
        </p:txBody>
      </p:sp>
    </p:spTree>
    <p:extLst>
      <p:ext uri="{BB962C8B-B14F-4D97-AF65-F5344CB8AC3E}">
        <p14:creationId xmlns:p14="http://schemas.microsoft.com/office/powerpoint/2010/main" val="932034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236C-C2E6-4D9E-91C5-79FD4893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Amal kay </a:t>
            </a:r>
            <a:r>
              <a:rPr lang="en-US" b="1" dirty="0" err="1"/>
              <a:t>nukhtay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55482-1881-45DF-A306-0B80ABB06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Allah </a:t>
            </a:r>
            <a:r>
              <a:rPr lang="en-US" sz="2400" dirty="0" err="1"/>
              <a:t>ta’ala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apna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apne</a:t>
            </a:r>
            <a:r>
              <a:rPr lang="en-US" sz="2400" dirty="0"/>
              <a:t> </a:t>
            </a:r>
            <a:r>
              <a:rPr lang="en-US" sz="2400" dirty="0" err="1"/>
              <a:t>aap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Allah ka </a:t>
            </a:r>
            <a:r>
              <a:rPr lang="en-US" sz="2400" dirty="0" err="1"/>
              <a:t>samajhna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 err="1"/>
              <a:t>Deen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khidmat</a:t>
            </a:r>
            <a:r>
              <a:rPr lang="en-US" sz="2400" dirty="0"/>
              <a:t> kay </a:t>
            </a:r>
            <a:r>
              <a:rPr lang="en-US" sz="2400" dirty="0" err="1"/>
              <a:t>liye</a:t>
            </a:r>
            <a:r>
              <a:rPr lang="en-US" sz="2400" dirty="0"/>
              <a:t> </a:t>
            </a:r>
            <a:r>
              <a:rPr lang="en-US" sz="2400" dirty="0" err="1"/>
              <a:t>khud</a:t>
            </a:r>
            <a:r>
              <a:rPr lang="en-US" sz="2400" dirty="0"/>
              <a:t> </a:t>
            </a:r>
            <a:r>
              <a:rPr lang="en-US" sz="2400" dirty="0" err="1"/>
              <a:t>bhi</a:t>
            </a:r>
            <a:r>
              <a:rPr lang="en-US" sz="2400" dirty="0"/>
              <a:t> </a:t>
            </a:r>
            <a:r>
              <a:rPr lang="en-US" sz="2400" dirty="0" err="1"/>
              <a:t>maal</a:t>
            </a:r>
            <a:r>
              <a:rPr lang="en-US" sz="2400" dirty="0"/>
              <a:t> </a:t>
            </a:r>
            <a:r>
              <a:rPr lang="en-US" sz="2400" dirty="0" err="1"/>
              <a:t>lagaana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, </a:t>
            </a:r>
            <a:r>
              <a:rPr lang="en-US" sz="2400" dirty="0" err="1"/>
              <a:t>targheeb</a:t>
            </a:r>
            <a:r>
              <a:rPr lang="en-US" sz="2400" dirty="0"/>
              <a:t> </a:t>
            </a:r>
            <a:r>
              <a:rPr lang="en-US" sz="2400" dirty="0" err="1"/>
              <a:t>bhi</a:t>
            </a:r>
            <a:r>
              <a:rPr lang="en-US" sz="2400" dirty="0"/>
              <a:t> </a:t>
            </a:r>
            <a:r>
              <a:rPr lang="en-US" sz="2400" dirty="0" err="1"/>
              <a:t>dilaani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in </a:t>
            </a:r>
            <a:r>
              <a:rPr lang="en-US" sz="2400" dirty="0" err="1"/>
              <a:t>sha</a:t>
            </a:r>
            <a:r>
              <a:rPr lang="en-US" sz="2400" dirty="0"/>
              <a:t> Allah</a:t>
            </a:r>
          </a:p>
          <a:p>
            <a:r>
              <a:rPr lang="en-US" sz="2400" dirty="0" err="1"/>
              <a:t>Hikmat</a:t>
            </a:r>
            <a:r>
              <a:rPr lang="en-US" sz="2400" dirty="0"/>
              <a:t> kay </a:t>
            </a:r>
            <a:r>
              <a:rPr lang="en-US" sz="2400" dirty="0" err="1"/>
              <a:t>liye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karni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 err="1"/>
              <a:t>kuch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kuch</a:t>
            </a:r>
            <a:r>
              <a:rPr lang="en-US" sz="2400" dirty="0"/>
              <a:t> </a:t>
            </a:r>
            <a:r>
              <a:rPr lang="en-US" sz="2400" dirty="0" err="1"/>
              <a:t>rozaana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 err="1"/>
              <a:t>Deeni</a:t>
            </a:r>
            <a:r>
              <a:rPr lang="en-US" sz="2400" dirty="0"/>
              <a:t> </a:t>
            </a:r>
            <a:r>
              <a:rPr lang="en-US" sz="2400" dirty="0" err="1"/>
              <a:t>zarooriyaath</a:t>
            </a:r>
            <a:r>
              <a:rPr lang="en-US" sz="2400" dirty="0"/>
              <a:t> kay </a:t>
            </a:r>
            <a:r>
              <a:rPr lang="en-US" sz="2400" dirty="0" err="1"/>
              <a:t>liye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71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BA04B-0F55-43C6-AAAA-F45C0B07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Apna </a:t>
            </a:r>
            <a:r>
              <a:rPr lang="en-US" b="1" dirty="0" err="1"/>
              <a:t>jaaiza</a:t>
            </a:r>
            <a:r>
              <a:rPr lang="en-US" b="1" dirty="0"/>
              <a:t> </a:t>
            </a:r>
            <a:r>
              <a:rPr lang="en-US" b="1" dirty="0" err="1"/>
              <a:t>lena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/self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13515-AA9A-455F-B945-38655499C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98862"/>
            <a:ext cx="8915400" cy="446165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Kya mere </a:t>
            </a:r>
            <a:r>
              <a:rPr lang="en-US" sz="2400" dirty="0" err="1"/>
              <a:t>dil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yaqeen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kay jo </a:t>
            </a:r>
            <a:r>
              <a:rPr lang="en-US" sz="2400" dirty="0" err="1"/>
              <a:t>maal</a:t>
            </a:r>
            <a:r>
              <a:rPr lang="en-US" sz="2400" dirty="0"/>
              <a:t> mere </a:t>
            </a:r>
            <a:r>
              <a:rPr lang="en-US" sz="2400" dirty="0" err="1"/>
              <a:t>paas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who Allah ka </a:t>
            </a:r>
            <a:r>
              <a:rPr lang="en-US" sz="2400" dirty="0" err="1"/>
              <a:t>hai</a:t>
            </a:r>
            <a:r>
              <a:rPr lang="en-US" sz="2400" dirty="0"/>
              <a:t>?</a:t>
            </a:r>
          </a:p>
          <a:p>
            <a:r>
              <a:rPr lang="en-US" sz="2400" dirty="0"/>
              <a:t>Kya mere </a:t>
            </a:r>
            <a:r>
              <a:rPr lang="en-US" sz="2400" dirty="0" err="1"/>
              <a:t>dil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yaqeen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kay </a:t>
            </a:r>
            <a:r>
              <a:rPr lang="en-US" sz="2400" dirty="0" err="1"/>
              <a:t>aakhirath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koi </a:t>
            </a:r>
            <a:r>
              <a:rPr lang="en-US" sz="2400" dirty="0" err="1"/>
              <a:t>tijaarath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dosti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koi </a:t>
            </a:r>
            <a:r>
              <a:rPr lang="en-US" sz="2400" dirty="0" err="1"/>
              <a:t>sifaarish</a:t>
            </a:r>
            <a:r>
              <a:rPr lang="en-US" sz="2400" dirty="0"/>
              <a:t> </a:t>
            </a:r>
            <a:r>
              <a:rPr lang="en-US" sz="2400" dirty="0" err="1"/>
              <a:t>kaam</a:t>
            </a:r>
            <a:r>
              <a:rPr lang="en-US" sz="2400" dirty="0"/>
              <a:t> </a:t>
            </a:r>
            <a:r>
              <a:rPr lang="en-US" sz="2400" dirty="0" err="1"/>
              <a:t>aanewali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?</a:t>
            </a:r>
          </a:p>
          <a:p>
            <a:r>
              <a:rPr lang="en-US" sz="2400" dirty="0"/>
              <a:t>Kya mere </a:t>
            </a:r>
            <a:r>
              <a:rPr lang="en-US" sz="2400" dirty="0" err="1"/>
              <a:t>dil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yaqeen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kay Allah </a:t>
            </a:r>
            <a:r>
              <a:rPr lang="en-US" sz="2400" dirty="0" err="1"/>
              <a:t>ta’ala</a:t>
            </a:r>
            <a:r>
              <a:rPr lang="en-US" sz="2400" dirty="0"/>
              <a:t> </a:t>
            </a:r>
            <a:r>
              <a:rPr lang="en-US" sz="2400" dirty="0" err="1"/>
              <a:t>jis</a:t>
            </a:r>
            <a:r>
              <a:rPr lang="en-US" sz="2400" dirty="0"/>
              <a:t> kay </a:t>
            </a:r>
            <a:r>
              <a:rPr lang="en-US" sz="2400" dirty="0" err="1"/>
              <a:t>amal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chaahta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badhaatha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?</a:t>
            </a:r>
          </a:p>
          <a:p>
            <a:r>
              <a:rPr lang="en-US" sz="2400" dirty="0"/>
              <a:t>Kya mere </a:t>
            </a:r>
            <a:r>
              <a:rPr lang="en-US" sz="2400" dirty="0" err="1"/>
              <a:t>dil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yaqeen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kay Allah </a:t>
            </a:r>
            <a:r>
              <a:rPr lang="en-US" sz="2400" dirty="0" err="1"/>
              <a:t>ta’ala</a:t>
            </a:r>
            <a:r>
              <a:rPr lang="en-US" sz="2400" dirty="0"/>
              <a:t> </a:t>
            </a:r>
            <a:r>
              <a:rPr lang="en-US" sz="2400" dirty="0" err="1"/>
              <a:t>ehsaan</a:t>
            </a:r>
            <a:r>
              <a:rPr lang="en-US" sz="2400" dirty="0"/>
              <a:t> </a:t>
            </a:r>
            <a:r>
              <a:rPr lang="en-US" sz="2400" dirty="0" err="1"/>
              <a:t>jatlaaye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dukh</a:t>
            </a:r>
            <a:r>
              <a:rPr lang="en-US" sz="2400" dirty="0"/>
              <a:t> </a:t>
            </a:r>
            <a:r>
              <a:rPr lang="en-US" sz="2400" dirty="0" err="1"/>
              <a:t>diye</a:t>
            </a:r>
            <a:r>
              <a:rPr lang="en-US" sz="2400" dirty="0"/>
              <a:t> </a:t>
            </a:r>
            <a:r>
              <a:rPr lang="en-US" sz="2400" dirty="0" err="1"/>
              <a:t>baghair</a:t>
            </a:r>
            <a:r>
              <a:rPr lang="en-US" sz="2400" dirty="0"/>
              <a:t> </a:t>
            </a:r>
            <a:r>
              <a:rPr lang="en-US" sz="2400" dirty="0" err="1"/>
              <a:t>apne</a:t>
            </a:r>
            <a:r>
              <a:rPr lang="en-US" sz="2400" dirty="0"/>
              <a:t> </a:t>
            </a:r>
            <a:r>
              <a:rPr lang="en-US" sz="2400" dirty="0" err="1"/>
              <a:t>raaste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karne</a:t>
            </a:r>
            <a:r>
              <a:rPr lang="en-US" sz="2400" dirty="0"/>
              <a:t> </a:t>
            </a:r>
            <a:r>
              <a:rPr lang="en-US" sz="2400" dirty="0" err="1"/>
              <a:t>walon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ajar </a:t>
            </a:r>
            <a:r>
              <a:rPr lang="en-US" sz="2400" dirty="0" err="1"/>
              <a:t>ata</a:t>
            </a:r>
            <a:r>
              <a:rPr lang="en-US" sz="2400" dirty="0"/>
              <a:t> </a:t>
            </a:r>
            <a:r>
              <a:rPr lang="en-US" sz="2400" dirty="0" err="1"/>
              <a:t>farmaata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?</a:t>
            </a:r>
          </a:p>
          <a:p>
            <a:r>
              <a:rPr lang="en-US" sz="2400" dirty="0"/>
              <a:t>Kya </a:t>
            </a:r>
            <a:r>
              <a:rPr lang="en-US" sz="2400" dirty="0" err="1"/>
              <a:t>mera</a:t>
            </a:r>
            <a:r>
              <a:rPr lang="en-US" sz="2400" dirty="0"/>
              <a:t> Allah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raah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  <a:r>
              <a:rPr lang="en-US" sz="2400" dirty="0" err="1"/>
              <a:t>mujhe</a:t>
            </a:r>
            <a:r>
              <a:rPr lang="en-US" sz="2400" dirty="0"/>
              <a:t> Allah se </a:t>
            </a:r>
            <a:r>
              <a:rPr lang="en-US" sz="2400" dirty="0" err="1"/>
              <a:t>jod</a:t>
            </a:r>
            <a:r>
              <a:rPr lang="en-US" sz="2400" dirty="0"/>
              <a:t> </a:t>
            </a:r>
            <a:r>
              <a:rPr lang="en-US" sz="2400" dirty="0" err="1"/>
              <a:t>raha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9683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D814-0B18-4573-920D-E1B350E39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2652" y="1166219"/>
            <a:ext cx="8915399" cy="2262781"/>
          </a:xfrm>
        </p:spPr>
        <p:txBody>
          <a:bodyPr/>
          <a:lstStyle/>
          <a:p>
            <a:r>
              <a:rPr lang="en-US" dirty="0" err="1"/>
              <a:t>Sadqah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8C817-DDB0-478D-903A-44B5EA06C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2652" y="3429000"/>
            <a:ext cx="8915399" cy="1126283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surat</a:t>
            </a:r>
            <a:r>
              <a:rPr lang="en-US" sz="2800" b="1" dirty="0"/>
              <a:t> al </a:t>
            </a:r>
            <a:r>
              <a:rPr lang="en-US" sz="2800" b="1" dirty="0" err="1"/>
              <a:t>baqara</a:t>
            </a:r>
            <a:r>
              <a:rPr lang="en-US" sz="2800" b="1" dirty="0"/>
              <a:t> </a:t>
            </a:r>
            <a:r>
              <a:rPr lang="en-US" sz="2800" b="1" dirty="0" err="1"/>
              <a:t>ki</a:t>
            </a:r>
            <a:r>
              <a:rPr lang="en-US" sz="2800" b="1" dirty="0"/>
              <a:t> Roshni </a:t>
            </a:r>
            <a:r>
              <a:rPr lang="en-US" sz="2800" b="1" dirty="0" err="1"/>
              <a:t>mein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86543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4FA9-E2B3-449B-B137-68B260E7C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Sadqah</a:t>
            </a:r>
            <a:r>
              <a:rPr lang="en-US" b="1" dirty="0"/>
              <a:t> </a:t>
            </a:r>
            <a:r>
              <a:rPr lang="en-US" b="1" dirty="0" err="1"/>
              <a:t>kya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4ED0C-0708-478B-A383-79D810136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err="1"/>
              <a:t>Sadqah</a:t>
            </a:r>
            <a:endParaRPr lang="en-US" sz="2400" dirty="0"/>
          </a:p>
          <a:p>
            <a:r>
              <a:rPr lang="en-US" sz="2400" dirty="0"/>
              <a:t>Root word : </a:t>
            </a:r>
            <a:r>
              <a:rPr lang="en-US" sz="2400" dirty="0" err="1"/>
              <a:t>saad</a:t>
            </a:r>
            <a:r>
              <a:rPr lang="en-US" sz="2400" dirty="0"/>
              <a:t> </a:t>
            </a:r>
            <a:r>
              <a:rPr lang="en-US" sz="2400" dirty="0" err="1"/>
              <a:t>daal</a:t>
            </a:r>
            <a:r>
              <a:rPr lang="en-US" sz="2400" dirty="0"/>
              <a:t> qaaf</a:t>
            </a:r>
          </a:p>
          <a:p>
            <a:r>
              <a:rPr lang="en-US" sz="2400" dirty="0" err="1"/>
              <a:t>Lughathi</a:t>
            </a:r>
            <a:r>
              <a:rPr lang="en-US" sz="2400" dirty="0"/>
              <a:t> </a:t>
            </a:r>
            <a:r>
              <a:rPr lang="en-US" sz="2400" dirty="0" err="1"/>
              <a:t>maana</a:t>
            </a:r>
            <a:r>
              <a:rPr lang="en-US" sz="2400" dirty="0"/>
              <a:t> : </a:t>
            </a:r>
            <a:r>
              <a:rPr lang="en-US" sz="2400" dirty="0" err="1"/>
              <a:t>sachcha</a:t>
            </a:r>
            <a:endParaRPr lang="en-US" sz="2400" dirty="0"/>
          </a:p>
          <a:p>
            <a:r>
              <a:rPr lang="en-US" sz="2400" dirty="0" err="1"/>
              <a:t>Ikhlaas</a:t>
            </a:r>
            <a:r>
              <a:rPr lang="en-US" sz="2400" dirty="0"/>
              <a:t> kay </a:t>
            </a:r>
            <a:r>
              <a:rPr lang="en-US" sz="2400" dirty="0" err="1"/>
              <a:t>saath</a:t>
            </a:r>
            <a:r>
              <a:rPr lang="en-US" sz="2400" dirty="0"/>
              <a:t> Allah kay </a:t>
            </a:r>
            <a:r>
              <a:rPr lang="en-US" sz="2400" dirty="0" err="1"/>
              <a:t>raah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maal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Sadqah</a:t>
            </a:r>
            <a:r>
              <a:rPr lang="en-US" sz="2400" dirty="0"/>
              <a:t> </a:t>
            </a:r>
            <a:r>
              <a:rPr lang="en-US" sz="2400" dirty="0" err="1"/>
              <a:t>bande</a:t>
            </a:r>
            <a:r>
              <a:rPr lang="en-US" sz="2400" dirty="0"/>
              <a:t> kay </a:t>
            </a:r>
            <a:r>
              <a:rPr lang="en-US" sz="2400" dirty="0" err="1"/>
              <a:t>kalima</a:t>
            </a:r>
            <a:r>
              <a:rPr lang="en-US" sz="2400" dirty="0"/>
              <a:t> e </a:t>
            </a:r>
            <a:r>
              <a:rPr lang="en-US" sz="2400" dirty="0" err="1"/>
              <a:t>shahaadath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sachchai</a:t>
            </a:r>
            <a:r>
              <a:rPr lang="en-US" sz="2400" dirty="0"/>
              <a:t> ka </a:t>
            </a:r>
            <a:r>
              <a:rPr lang="en-US" sz="2400" dirty="0" err="1"/>
              <a:t>sabooth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 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77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FE520-2AF4-4FBD-9357-6E7DE6BD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Sadqah</a:t>
            </a:r>
            <a:r>
              <a:rPr lang="en-US" b="1" dirty="0"/>
              <a:t> </a:t>
            </a:r>
            <a:r>
              <a:rPr lang="en-US" b="1" dirty="0" err="1"/>
              <a:t>ki</a:t>
            </a:r>
            <a:r>
              <a:rPr lang="en-US" b="1" dirty="0"/>
              <a:t> </a:t>
            </a:r>
            <a:r>
              <a:rPr lang="en-US" b="1" dirty="0" err="1"/>
              <a:t>kismein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DF2A9-D571-4F4A-A181-B238FEEC3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9753"/>
            <a:ext cx="8915400" cy="538270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 err="1"/>
              <a:t>Sadqa</a:t>
            </a:r>
            <a:r>
              <a:rPr lang="en-US" sz="2400" b="1" dirty="0"/>
              <a:t> e </a:t>
            </a:r>
            <a:r>
              <a:rPr lang="en-US" sz="2400" b="1" dirty="0" err="1"/>
              <a:t>naafilah</a:t>
            </a:r>
            <a:endParaRPr lang="en-US" sz="2400" b="1" dirty="0"/>
          </a:p>
          <a:p>
            <a:r>
              <a:rPr lang="en-US" sz="2400" dirty="0" err="1"/>
              <a:t>Farz</a:t>
            </a:r>
            <a:r>
              <a:rPr lang="en-US" sz="2400" dirty="0"/>
              <a:t> </a:t>
            </a:r>
            <a:r>
              <a:rPr lang="en-US" sz="2400" dirty="0" err="1"/>
              <a:t>nahin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 err="1"/>
              <a:t>Eg:kisi</a:t>
            </a:r>
            <a:r>
              <a:rPr lang="en-US" sz="2400" dirty="0"/>
              <a:t> </a:t>
            </a:r>
            <a:r>
              <a:rPr lang="en-US" sz="2400" dirty="0" err="1"/>
              <a:t>yateem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madad</a:t>
            </a:r>
            <a:r>
              <a:rPr lang="en-US" sz="2400" dirty="0"/>
              <a:t> </a:t>
            </a:r>
            <a:r>
              <a:rPr lang="en-US" sz="2400" dirty="0" err="1"/>
              <a:t>karna,kisi</a:t>
            </a:r>
            <a:r>
              <a:rPr lang="en-US" sz="2400" dirty="0"/>
              <a:t> </a:t>
            </a:r>
            <a:r>
              <a:rPr lang="en-US" sz="2400" dirty="0" err="1"/>
              <a:t>ghareeb</a:t>
            </a:r>
            <a:r>
              <a:rPr lang="en-US" sz="2400" dirty="0"/>
              <a:t> </a:t>
            </a:r>
            <a:r>
              <a:rPr lang="en-US" sz="2400" dirty="0" err="1"/>
              <a:t>rishteydaar</a:t>
            </a:r>
            <a:r>
              <a:rPr lang="en-US" sz="2400" dirty="0"/>
              <a:t>                      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maal</a:t>
            </a:r>
            <a:r>
              <a:rPr lang="en-US" sz="2400" dirty="0"/>
              <a:t> </a:t>
            </a:r>
            <a:r>
              <a:rPr lang="en-US" sz="2400" dirty="0" err="1"/>
              <a:t>dena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Chupa</a:t>
            </a:r>
            <a:r>
              <a:rPr lang="en-US" sz="2400" dirty="0"/>
              <a:t> </a:t>
            </a:r>
            <a:r>
              <a:rPr lang="en-US" sz="2400" dirty="0" err="1"/>
              <a:t>kar</a:t>
            </a:r>
            <a:r>
              <a:rPr lang="en-US" sz="2400" dirty="0"/>
              <a:t> </a:t>
            </a:r>
            <a:r>
              <a:rPr lang="en-US" sz="2400" dirty="0" err="1"/>
              <a:t>dena</a:t>
            </a:r>
            <a:r>
              <a:rPr lang="en-US" sz="2400" dirty="0"/>
              <a:t> </a:t>
            </a:r>
            <a:r>
              <a:rPr lang="en-US" sz="2400" dirty="0" err="1"/>
              <a:t>behtar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kyunki</a:t>
            </a:r>
            <a:r>
              <a:rPr lang="en-US" sz="2400" dirty="0"/>
              <a:t> </a:t>
            </a:r>
            <a:r>
              <a:rPr lang="en-US" sz="2400" dirty="0" err="1"/>
              <a:t>isse</a:t>
            </a:r>
            <a:r>
              <a:rPr lang="en-US" sz="2400" dirty="0"/>
              <a:t> </a:t>
            </a:r>
            <a:r>
              <a:rPr lang="en-US" sz="2400" dirty="0" err="1"/>
              <a:t>khud</a:t>
            </a:r>
            <a:r>
              <a:rPr lang="en-US" sz="2400" dirty="0"/>
              <a:t> kay </a:t>
            </a:r>
            <a:r>
              <a:rPr lang="en-US" sz="2400" dirty="0" err="1"/>
              <a:t>andar</a:t>
            </a:r>
            <a:r>
              <a:rPr lang="en-US" sz="2400" dirty="0"/>
              <a:t>   </a:t>
            </a:r>
            <a:r>
              <a:rPr lang="en-US" sz="2400" dirty="0" err="1"/>
              <a:t>badaai</a:t>
            </a:r>
            <a:r>
              <a:rPr lang="en-US" sz="2400" dirty="0"/>
              <a:t> ka </a:t>
            </a:r>
            <a:r>
              <a:rPr lang="en-US" sz="2400" dirty="0" err="1"/>
              <a:t>ehsaas</a:t>
            </a:r>
            <a:r>
              <a:rPr lang="en-US" sz="2400" dirty="0"/>
              <a:t> </a:t>
            </a:r>
            <a:r>
              <a:rPr lang="en-US" sz="2400" dirty="0" err="1"/>
              <a:t>nahi</a:t>
            </a:r>
            <a:r>
              <a:rPr lang="en-US" sz="2400" dirty="0"/>
              <a:t> </a:t>
            </a:r>
            <a:r>
              <a:rPr lang="en-US" sz="2400" dirty="0" err="1"/>
              <a:t>hota,lenewaale</a:t>
            </a:r>
            <a:r>
              <a:rPr lang="en-US" sz="2400" dirty="0"/>
              <a:t> kay </a:t>
            </a:r>
            <a:r>
              <a:rPr lang="en-US" sz="2400" dirty="0" err="1"/>
              <a:t>dil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thes</a:t>
            </a:r>
            <a:r>
              <a:rPr lang="en-US" sz="2400" dirty="0"/>
              <a:t> </a:t>
            </a:r>
            <a:r>
              <a:rPr lang="en-US" sz="2400" dirty="0" err="1"/>
              <a:t>nahin</a:t>
            </a:r>
            <a:r>
              <a:rPr lang="en-US" sz="2400" dirty="0"/>
              <a:t> </a:t>
            </a:r>
            <a:r>
              <a:rPr lang="en-US" sz="2400" dirty="0" err="1"/>
              <a:t>pohonchthi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err="1"/>
              <a:t>Sadqa</a:t>
            </a:r>
            <a:r>
              <a:rPr lang="en-US" sz="2400" b="1" dirty="0"/>
              <a:t> e </a:t>
            </a:r>
            <a:r>
              <a:rPr lang="en-US" sz="2400" b="1" dirty="0" err="1"/>
              <a:t>wajiba</a:t>
            </a:r>
            <a:endParaRPr lang="en-US" sz="2400" dirty="0"/>
          </a:p>
          <a:p>
            <a:r>
              <a:rPr lang="en-US" sz="2400" dirty="0" err="1"/>
              <a:t>Farz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Eg:zakaath,fitra</a:t>
            </a:r>
            <a:r>
              <a:rPr lang="en-US" sz="2400" dirty="0"/>
              <a:t>    </a:t>
            </a:r>
          </a:p>
          <a:p>
            <a:r>
              <a:rPr lang="en-US" sz="2400" dirty="0" err="1"/>
              <a:t>Zaahir</a:t>
            </a:r>
            <a:r>
              <a:rPr lang="en-US" sz="2400" dirty="0"/>
              <a:t> </a:t>
            </a:r>
            <a:r>
              <a:rPr lang="en-US" sz="2400" dirty="0" err="1"/>
              <a:t>karkay</a:t>
            </a:r>
            <a:r>
              <a:rPr lang="en-US" sz="2400" dirty="0"/>
              <a:t> dene </a:t>
            </a:r>
            <a:r>
              <a:rPr lang="en-US" sz="2400" dirty="0" err="1"/>
              <a:t>mein</a:t>
            </a:r>
            <a:r>
              <a:rPr lang="en-US" sz="2400" dirty="0"/>
              <a:t> koi </a:t>
            </a:r>
            <a:r>
              <a:rPr lang="en-US" sz="2400" dirty="0" err="1"/>
              <a:t>haraj</a:t>
            </a:r>
            <a:r>
              <a:rPr lang="en-US" sz="2400" dirty="0"/>
              <a:t> </a:t>
            </a:r>
            <a:r>
              <a:rPr lang="en-US" sz="2400" dirty="0" err="1"/>
              <a:t>nahin,doosron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yaad</a:t>
            </a:r>
            <a:r>
              <a:rPr lang="en-US" sz="2400" dirty="0"/>
              <a:t>           </a:t>
            </a:r>
            <a:r>
              <a:rPr lang="en-US" sz="2400" dirty="0" err="1"/>
              <a:t>dehaani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bhi</a:t>
            </a:r>
            <a:r>
              <a:rPr lang="en-US" sz="2400" dirty="0"/>
              <a:t> </a:t>
            </a:r>
            <a:r>
              <a:rPr lang="en-US" sz="2400" dirty="0" err="1"/>
              <a:t>madad</a:t>
            </a:r>
            <a:r>
              <a:rPr lang="en-US" sz="2400" dirty="0"/>
              <a:t> ho </a:t>
            </a:r>
            <a:r>
              <a:rPr lang="en-US" sz="2400" dirty="0" err="1"/>
              <a:t>sakthi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330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4E7A8-2E82-4465-B73E-AEC3BA98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Sadqah</a:t>
            </a:r>
            <a:r>
              <a:rPr lang="en-US" b="1" dirty="0"/>
              <a:t> </a:t>
            </a:r>
            <a:r>
              <a:rPr lang="en-US" b="1" dirty="0" err="1"/>
              <a:t>kaise</a:t>
            </a:r>
            <a:r>
              <a:rPr lang="en-US" b="1" dirty="0"/>
              <a:t> </a:t>
            </a:r>
            <a:r>
              <a:rPr lang="en-US" b="1" dirty="0" err="1"/>
              <a:t>karein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81A03-4A32-4273-B934-753BA303E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/>
              <a:t>Din </a:t>
            </a:r>
            <a:r>
              <a:rPr lang="en-US" sz="2400" dirty="0" err="1"/>
              <a:t>raath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 err="1"/>
              <a:t>Chupa</a:t>
            </a:r>
            <a:r>
              <a:rPr lang="en-US" sz="2400" dirty="0"/>
              <a:t> </a:t>
            </a:r>
            <a:r>
              <a:rPr lang="en-US" sz="2400" dirty="0" err="1"/>
              <a:t>kar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zahir</a:t>
            </a:r>
            <a:r>
              <a:rPr lang="en-US" sz="2400" dirty="0"/>
              <a:t> </a:t>
            </a:r>
            <a:r>
              <a:rPr lang="en-US" sz="2400" dirty="0" err="1"/>
              <a:t>kar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r>
              <a:rPr lang="en-US" sz="2400" dirty="0" err="1"/>
              <a:t>Sirf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sirf</a:t>
            </a:r>
            <a:r>
              <a:rPr lang="en-US" sz="2400" dirty="0"/>
              <a:t> Allah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raza</a:t>
            </a:r>
            <a:r>
              <a:rPr lang="en-US" sz="2400" dirty="0"/>
              <a:t> kay </a:t>
            </a:r>
            <a:r>
              <a:rPr lang="en-US" sz="2400" dirty="0" err="1"/>
              <a:t>liye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karein</a:t>
            </a:r>
            <a:endParaRPr lang="en-US" sz="2400" dirty="0"/>
          </a:p>
          <a:p>
            <a:r>
              <a:rPr lang="en-US" sz="2400" dirty="0" err="1"/>
              <a:t>Sabse</a:t>
            </a:r>
            <a:r>
              <a:rPr lang="en-US" sz="2400" dirty="0"/>
              <a:t> </a:t>
            </a:r>
            <a:r>
              <a:rPr lang="en-US" sz="2400" dirty="0" err="1"/>
              <a:t>zyaada</a:t>
            </a:r>
            <a:r>
              <a:rPr lang="en-US" sz="2400" dirty="0"/>
              <a:t> </a:t>
            </a:r>
            <a:r>
              <a:rPr lang="en-US" sz="2400" dirty="0" err="1"/>
              <a:t>mustahiqq</a:t>
            </a:r>
            <a:r>
              <a:rPr lang="en-US" sz="2400" dirty="0"/>
              <a:t> </a:t>
            </a:r>
            <a:r>
              <a:rPr lang="en-US" sz="2400" dirty="0" err="1"/>
              <a:t>woh</a:t>
            </a:r>
            <a:r>
              <a:rPr lang="en-US" sz="2400" dirty="0"/>
              <a:t> log </a:t>
            </a:r>
            <a:r>
              <a:rPr lang="en-US" sz="2400" dirty="0" err="1"/>
              <a:t>hain</a:t>
            </a:r>
            <a:r>
              <a:rPr lang="en-US" sz="2400" dirty="0"/>
              <a:t> jo Allah kay </a:t>
            </a:r>
            <a:r>
              <a:rPr lang="en-US" sz="2400" dirty="0" err="1"/>
              <a:t>kaamon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ghire</a:t>
            </a:r>
            <a:r>
              <a:rPr lang="en-US" sz="2400" dirty="0"/>
              <a:t> hue </a:t>
            </a:r>
            <a:r>
              <a:rPr lang="en-US" sz="2400" dirty="0" err="1"/>
              <a:t>hain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khud</a:t>
            </a:r>
            <a:r>
              <a:rPr lang="en-US" sz="2400" dirty="0"/>
              <a:t> kay </a:t>
            </a:r>
            <a:r>
              <a:rPr lang="en-US" sz="2400" dirty="0" err="1"/>
              <a:t>liye</a:t>
            </a:r>
            <a:r>
              <a:rPr lang="en-US" sz="2400" dirty="0"/>
              <a:t> </a:t>
            </a:r>
            <a:r>
              <a:rPr lang="en-US" sz="2400" dirty="0" err="1"/>
              <a:t>waqt</a:t>
            </a:r>
            <a:r>
              <a:rPr lang="en-US" sz="2400" dirty="0"/>
              <a:t> </a:t>
            </a:r>
            <a:r>
              <a:rPr lang="en-US" sz="2400" dirty="0" err="1"/>
              <a:t>nahin</a:t>
            </a:r>
            <a:r>
              <a:rPr lang="en-US" sz="2400" dirty="0"/>
              <a:t> </a:t>
            </a:r>
            <a:r>
              <a:rPr lang="en-US" sz="2400" dirty="0" err="1"/>
              <a:t>nikal</a:t>
            </a:r>
            <a:r>
              <a:rPr lang="en-US" sz="2400" dirty="0"/>
              <a:t> </a:t>
            </a:r>
            <a:r>
              <a:rPr lang="en-US" sz="2400" dirty="0" err="1"/>
              <a:t>sakthay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1685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2D890-ECA0-48FF-9AFF-3052D52CE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Sadqa</a:t>
            </a:r>
            <a:r>
              <a:rPr lang="en-US" b="1" dirty="0"/>
              <a:t> </a:t>
            </a:r>
            <a:r>
              <a:rPr lang="en-US" b="1" dirty="0" err="1"/>
              <a:t>karne</a:t>
            </a:r>
            <a:r>
              <a:rPr lang="en-US" b="1" dirty="0"/>
              <a:t> se </a:t>
            </a:r>
            <a:r>
              <a:rPr lang="en-US" b="1" dirty="0" err="1"/>
              <a:t>kya</a:t>
            </a:r>
            <a:r>
              <a:rPr lang="en-US" b="1" dirty="0"/>
              <a:t> </a:t>
            </a:r>
            <a:r>
              <a:rPr lang="en-US" b="1" dirty="0" err="1"/>
              <a:t>hota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7801-0665-4A0E-8302-07E496B5C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Allah se </a:t>
            </a:r>
            <a:r>
              <a:rPr lang="en-US" sz="2400" dirty="0" err="1"/>
              <a:t>qurb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Gunahon</a:t>
            </a:r>
            <a:r>
              <a:rPr lang="en-US" sz="2400" dirty="0"/>
              <a:t> se </a:t>
            </a:r>
            <a:r>
              <a:rPr lang="en-US" sz="2400" dirty="0" err="1"/>
              <a:t>doori</a:t>
            </a:r>
            <a:endParaRPr lang="en-US" sz="2400" dirty="0"/>
          </a:p>
          <a:p>
            <a:r>
              <a:rPr lang="en-US" sz="2400" dirty="0" err="1"/>
              <a:t>Qayamat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din </a:t>
            </a:r>
            <a:r>
              <a:rPr lang="en-US" sz="2400" dirty="0" err="1"/>
              <a:t>gunahon</a:t>
            </a:r>
            <a:r>
              <a:rPr lang="en-US" sz="2400" dirty="0"/>
              <a:t> se </a:t>
            </a:r>
            <a:r>
              <a:rPr lang="en-US" sz="2400" dirty="0" err="1"/>
              <a:t>aad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Khud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islah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nafs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islah</a:t>
            </a:r>
            <a:endParaRPr lang="en-US" sz="2400" dirty="0"/>
          </a:p>
          <a:p>
            <a:r>
              <a:rPr lang="en-US" sz="2400" dirty="0"/>
              <a:t>Allah </a:t>
            </a:r>
            <a:r>
              <a:rPr lang="en-US" sz="2400" dirty="0" err="1"/>
              <a:t>uske</a:t>
            </a:r>
            <a:r>
              <a:rPr lang="en-US" sz="2400" dirty="0"/>
              <a:t> </a:t>
            </a:r>
            <a:r>
              <a:rPr lang="en-US" sz="2400" dirty="0" err="1"/>
              <a:t>gunahon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mitatha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apni</a:t>
            </a:r>
            <a:r>
              <a:rPr lang="en-US" sz="2400" dirty="0"/>
              <a:t> </a:t>
            </a:r>
            <a:r>
              <a:rPr lang="en-US" sz="2400" dirty="0" err="1"/>
              <a:t>maghfirath</a:t>
            </a:r>
            <a:r>
              <a:rPr lang="en-US" sz="2400" dirty="0"/>
              <a:t> </a:t>
            </a:r>
            <a:r>
              <a:rPr lang="en-US" sz="2400" dirty="0" err="1"/>
              <a:t>deta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7182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884A4-FA67-48CB-A5C4-681B14DC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few </a:t>
            </a:r>
            <a:r>
              <a:rPr lang="en-US" b="1" dirty="0" err="1"/>
              <a:t>ahadees</a:t>
            </a:r>
            <a:r>
              <a:rPr lang="en-US" b="1" dirty="0"/>
              <a:t> related to </a:t>
            </a:r>
            <a:r>
              <a:rPr lang="en-US" b="1" dirty="0" err="1"/>
              <a:t>infaaq</a:t>
            </a:r>
            <a:r>
              <a:rPr lang="en-US" b="1" dirty="0"/>
              <a:t> fee </a:t>
            </a:r>
            <a:r>
              <a:rPr lang="en-US" b="1" dirty="0" err="1"/>
              <a:t>sabeelillah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7E0F8-06D2-4F28-8B65-9D5F7C2B4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97138"/>
          </a:xfrm>
        </p:spPr>
        <p:txBody>
          <a:bodyPr>
            <a:normAutofit/>
          </a:bodyPr>
          <a:lstStyle/>
          <a:p>
            <a:r>
              <a:rPr lang="en-US" sz="2400" dirty="0"/>
              <a:t>Anas (RA) se </a:t>
            </a:r>
            <a:r>
              <a:rPr lang="en-US" sz="2400" dirty="0" err="1"/>
              <a:t>riwaayat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Rasool (SAW) ne </a:t>
            </a:r>
            <a:r>
              <a:rPr lang="en-US" sz="2400" dirty="0" err="1"/>
              <a:t>farmaaya</a:t>
            </a:r>
            <a:r>
              <a:rPr lang="en-US" sz="2400" dirty="0"/>
              <a:t>: “</a:t>
            </a:r>
            <a:r>
              <a:rPr lang="en-US" sz="2400" dirty="0" err="1"/>
              <a:t>Poshida</a:t>
            </a:r>
            <a:r>
              <a:rPr lang="en-US" sz="2400" dirty="0"/>
              <a:t> </a:t>
            </a:r>
            <a:r>
              <a:rPr lang="en-US" sz="2400" dirty="0" err="1"/>
              <a:t>sadqa</a:t>
            </a:r>
            <a:r>
              <a:rPr lang="en-US" sz="2400" dirty="0"/>
              <a:t> Allah </a:t>
            </a:r>
            <a:r>
              <a:rPr lang="en-US" sz="2400" dirty="0" err="1"/>
              <a:t>tabaarak</a:t>
            </a:r>
            <a:r>
              <a:rPr lang="en-US" sz="2400" dirty="0"/>
              <a:t> </a:t>
            </a:r>
            <a:r>
              <a:rPr lang="en-US" sz="2400" dirty="0" err="1"/>
              <a:t>wa</a:t>
            </a:r>
            <a:r>
              <a:rPr lang="en-US" sz="2400" dirty="0"/>
              <a:t> </a:t>
            </a:r>
            <a:r>
              <a:rPr lang="en-US" sz="2400" dirty="0" err="1"/>
              <a:t>ta’ala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gusse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dur </a:t>
            </a:r>
            <a:r>
              <a:rPr lang="en-US" sz="2400" dirty="0" err="1"/>
              <a:t>karta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.”</a:t>
            </a:r>
          </a:p>
          <a:p>
            <a:r>
              <a:rPr lang="en-US" sz="2400" dirty="0"/>
              <a:t>Rasool (SAW) ne </a:t>
            </a:r>
            <a:r>
              <a:rPr lang="en-US" sz="2400" dirty="0" err="1"/>
              <a:t>farmaaya</a:t>
            </a:r>
            <a:r>
              <a:rPr lang="en-US" sz="2400" dirty="0"/>
              <a:t>: “Bilal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karo</a:t>
            </a:r>
            <a:r>
              <a:rPr lang="en-US" sz="2400" dirty="0"/>
              <a:t>,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Arshwaale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taraf</a:t>
            </a:r>
            <a:r>
              <a:rPr lang="en-US" sz="2400" dirty="0"/>
              <a:t> se </a:t>
            </a:r>
            <a:r>
              <a:rPr lang="en-US" sz="2400" dirty="0" err="1"/>
              <a:t>tangdasti</a:t>
            </a:r>
            <a:r>
              <a:rPr lang="en-US" sz="2400" dirty="0"/>
              <a:t> se mat </a:t>
            </a:r>
            <a:r>
              <a:rPr lang="en-US" sz="2400" dirty="0" err="1"/>
              <a:t>daro</a:t>
            </a:r>
            <a:r>
              <a:rPr lang="en-US" sz="2400" dirty="0"/>
              <a:t>.” </a:t>
            </a:r>
            <a:r>
              <a:rPr lang="en-US" sz="2400" dirty="0" err="1"/>
              <a:t>Yeh</a:t>
            </a:r>
            <a:r>
              <a:rPr lang="en-US" sz="2400" dirty="0"/>
              <a:t> </a:t>
            </a:r>
            <a:r>
              <a:rPr lang="en-US" sz="2400" dirty="0" err="1"/>
              <a:t>hadees</a:t>
            </a:r>
            <a:r>
              <a:rPr lang="en-US" sz="2400" dirty="0"/>
              <a:t> </a:t>
            </a:r>
            <a:r>
              <a:rPr lang="en-US" sz="2400" dirty="0" err="1"/>
              <a:t>Aaishah</a:t>
            </a:r>
            <a:r>
              <a:rPr lang="en-US" sz="2400" dirty="0"/>
              <a:t> (RA) se </a:t>
            </a:r>
            <a:r>
              <a:rPr lang="en-US" sz="2400" dirty="0" err="1"/>
              <a:t>marvi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Uqbah</a:t>
            </a:r>
            <a:r>
              <a:rPr lang="en-US" sz="2400" dirty="0"/>
              <a:t> bin </a:t>
            </a:r>
            <a:r>
              <a:rPr lang="en-US" sz="2400" dirty="0" err="1"/>
              <a:t>Aamir</a:t>
            </a:r>
            <a:r>
              <a:rPr lang="en-US" sz="2400" dirty="0"/>
              <a:t> </a:t>
            </a:r>
            <a:r>
              <a:rPr lang="en-US" sz="2400" dirty="0" err="1"/>
              <a:t>kehte</a:t>
            </a:r>
            <a:r>
              <a:rPr lang="en-US" sz="2400" dirty="0"/>
              <a:t> </a:t>
            </a:r>
            <a:r>
              <a:rPr lang="en-US" sz="2400" dirty="0" err="1"/>
              <a:t>hain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Rasool (SAW) ne </a:t>
            </a:r>
            <a:r>
              <a:rPr lang="en-US" sz="2400" dirty="0" err="1"/>
              <a:t>farmaaya</a:t>
            </a:r>
            <a:r>
              <a:rPr lang="en-US" sz="2400" dirty="0"/>
              <a:t>: “</a:t>
            </a:r>
            <a:r>
              <a:rPr lang="en-US" sz="2400" dirty="0" err="1"/>
              <a:t>Sadqah</a:t>
            </a:r>
            <a:r>
              <a:rPr lang="en-US" sz="2400" dirty="0"/>
              <a:t>, </a:t>
            </a:r>
            <a:r>
              <a:rPr lang="en-US" sz="2400" dirty="0" err="1"/>
              <a:t>sadqah</a:t>
            </a:r>
            <a:r>
              <a:rPr lang="en-US" sz="2400" dirty="0"/>
              <a:t> </a:t>
            </a:r>
            <a:r>
              <a:rPr lang="en-US" sz="2400" dirty="0" err="1"/>
              <a:t>karne</a:t>
            </a:r>
            <a:r>
              <a:rPr lang="en-US" sz="2400" dirty="0"/>
              <a:t> </a:t>
            </a:r>
            <a:r>
              <a:rPr lang="en-US" sz="2400" dirty="0" err="1"/>
              <a:t>waalon</a:t>
            </a:r>
            <a:r>
              <a:rPr lang="en-US" sz="2400" dirty="0"/>
              <a:t> se </a:t>
            </a:r>
            <a:r>
              <a:rPr lang="en-US" sz="2400" dirty="0" err="1"/>
              <a:t>qabr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garmi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khatam </a:t>
            </a:r>
            <a:r>
              <a:rPr lang="en-US" sz="2400" dirty="0" err="1"/>
              <a:t>karta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mu’min </a:t>
            </a:r>
            <a:r>
              <a:rPr lang="en-US" sz="2400" dirty="0" err="1"/>
              <a:t>qayaamat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din </a:t>
            </a:r>
            <a:r>
              <a:rPr lang="en-US" sz="2400" dirty="0" err="1"/>
              <a:t>apne</a:t>
            </a:r>
            <a:r>
              <a:rPr lang="en-US" sz="2400" dirty="0"/>
              <a:t> </a:t>
            </a:r>
            <a:r>
              <a:rPr lang="en-US" sz="2400" dirty="0" err="1"/>
              <a:t>sadqe</a:t>
            </a:r>
            <a:r>
              <a:rPr lang="en-US" sz="2400" dirty="0"/>
              <a:t> ka </a:t>
            </a:r>
            <a:r>
              <a:rPr lang="en-US" sz="2400" dirty="0" err="1"/>
              <a:t>saaya</a:t>
            </a:r>
            <a:r>
              <a:rPr lang="en-US" sz="2400" dirty="0"/>
              <a:t> </a:t>
            </a:r>
            <a:r>
              <a:rPr lang="en-US" sz="2400" dirty="0" err="1"/>
              <a:t>haasil</a:t>
            </a:r>
            <a:r>
              <a:rPr lang="en-US" sz="2400" dirty="0"/>
              <a:t> </a:t>
            </a:r>
            <a:r>
              <a:rPr lang="en-US" sz="2400" dirty="0" err="1"/>
              <a:t>karega</a:t>
            </a:r>
            <a:r>
              <a:rPr lang="en-US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570791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7209-E61E-44C3-A549-74099C1A9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above presentation is explaining the following </a:t>
            </a:r>
            <a:r>
              <a:rPr lang="en-US" dirty="0" err="1"/>
              <a:t>Aayah</a:t>
            </a:r>
            <a:r>
              <a:rPr lang="en-US" dirty="0"/>
              <a:t> of surah Al-Baqarah: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2D196-1134-482D-901A-3F44F574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92198"/>
            <a:ext cx="8915400" cy="464427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254</a:t>
            </a:r>
          </a:p>
          <a:p>
            <a:r>
              <a:rPr lang="en-US" sz="2400" dirty="0"/>
              <a:t>261</a:t>
            </a:r>
          </a:p>
          <a:p>
            <a:r>
              <a:rPr lang="en-US" sz="2400" dirty="0"/>
              <a:t>262</a:t>
            </a:r>
          </a:p>
          <a:p>
            <a:r>
              <a:rPr lang="en-US" sz="2400" dirty="0"/>
              <a:t>264</a:t>
            </a:r>
          </a:p>
          <a:p>
            <a:r>
              <a:rPr lang="en-US" sz="2400" dirty="0"/>
              <a:t>265</a:t>
            </a:r>
          </a:p>
          <a:p>
            <a:r>
              <a:rPr lang="en-US" sz="2400" dirty="0"/>
              <a:t>267</a:t>
            </a:r>
          </a:p>
          <a:p>
            <a:r>
              <a:rPr lang="en-US" sz="2400" dirty="0"/>
              <a:t>270</a:t>
            </a:r>
          </a:p>
          <a:p>
            <a:r>
              <a:rPr lang="en-US" sz="2400" dirty="0"/>
              <a:t>272</a:t>
            </a:r>
          </a:p>
          <a:p>
            <a:r>
              <a:rPr lang="en-US" sz="2400" dirty="0"/>
              <a:t>273</a:t>
            </a:r>
          </a:p>
          <a:p>
            <a:r>
              <a:rPr lang="en-US" sz="2400" dirty="0"/>
              <a:t>274</a:t>
            </a:r>
          </a:p>
        </p:txBody>
      </p:sp>
    </p:spTree>
    <p:extLst>
      <p:ext uri="{BB962C8B-B14F-4D97-AF65-F5344CB8AC3E}">
        <p14:creationId xmlns:p14="http://schemas.microsoft.com/office/powerpoint/2010/main" val="70523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C3939-EACE-40F8-BE1E-39182C3F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Infaaq</a:t>
            </a:r>
            <a:r>
              <a:rPr lang="en-US" sz="4000" b="1" dirty="0"/>
              <a:t> </a:t>
            </a:r>
            <a:r>
              <a:rPr lang="en-US" sz="4000" b="1" dirty="0" err="1"/>
              <a:t>ki</a:t>
            </a:r>
            <a:r>
              <a:rPr lang="en-US" sz="4000" b="1" dirty="0"/>
              <a:t> teen </a:t>
            </a:r>
            <a:r>
              <a:rPr lang="en-US" sz="4000" b="1" dirty="0" err="1"/>
              <a:t>kismein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8CE93-ADD0-4E14-AE91-4CD269AB0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Sadqa</a:t>
            </a:r>
            <a:r>
              <a:rPr lang="en-US" sz="2400" dirty="0"/>
              <a:t>(</a:t>
            </a:r>
            <a:r>
              <a:rPr lang="en-US" sz="2400" dirty="0" err="1"/>
              <a:t>ehsan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Karz</a:t>
            </a:r>
            <a:r>
              <a:rPr lang="en-US" sz="2400" dirty="0"/>
              <a:t>(mustahabb)</a:t>
            </a:r>
          </a:p>
          <a:p>
            <a:r>
              <a:rPr lang="en-US" sz="2400" dirty="0" err="1"/>
              <a:t>Riba</a:t>
            </a:r>
            <a:r>
              <a:rPr lang="en-US" sz="2400" dirty="0"/>
              <a:t> (haram)</a:t>
            </a:r>
          </a:p>
        </p:txBody>
      </p:sp>
    </p:spTree>
    <p:extLst>
      <p:ext uri="{BB962C8B-B14F-4D97-AF65-F5344CB8AC3E}">
        <p14:creationId xmlns:p14="http://schemas.microsoft.com/office/powerpoint/2010/main" val="2830805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7997-A6D9-445A-856C-9040C4CC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742" y="2788555"/>
            <a:ext cx="8911687" cy="1280890"/>
          </a:xfrm>
        </p:spPr>
        <p:txBody>
          <a:bodyPr/>
          <a:lstStyle/>
          <a:p>
            <a:r>
              <a:rPr lang="en-US" b="1" i="1" dirty="0"/>
              <a:t>Allah hum sab </a:t>
            </a:r>
            <a:r>
              <a:rPr lang="en-US" b="1" i="1" dirty="0" err="1"/>
              <a:t>ko</a:t>
            </a:r>
            <a:r>
              <a:rPr lang="en-US" b="1" i="1" dirty="0"/>
              <a:t> </a:t>
            </a:r>
            <a:r>
              <a:rPr lang="en-US" b="1" i="1" dirty="0" err="1"/>
              <a:t>amal</a:t>
            </a:r>
            <a:r>
              <a:rPr lang="en-US" b="1" i="1" dirty="0"/>
              <a:t> </a:t>
            </a:r>
            <a:r>
              <a:rPr lang="en-US" b="1" i="1" dirty="0" err="1"/>
              <a:t>ki</a:t>
            </a:r>
            <a:r>
              <a:rPr lang="en-US" b="1" i="1" dirty="0"/>
              <a:t> </a:t>
            </a:r>
            <a:r>
              <a:rPr lang="en-US" b="1" i="1" dirty="0" err="1"/>
              <a:t>taufeeq</a:t>
            </a:r>
            <a:r>
              <a:rPr lang="en-US" b="1" i="1" dirty="0"/>
              <a:t> 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8CAB3-7F2E-465B-8077-45CE65BC4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630332"/>
            <a:ext cx="8915400" cy="128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/>
              <a:t>NQSJ17_52_AS</a:t>
            </a:r>
          </a:p>
          <a:p>
            <a:pPr marL="0" indent="0">
              <a:buNone/>
            </a:pPr>
            <a:r>
              <a:rPr lang="en-US" sz="2400" b="1" i="1" dirty="0"/>
              <a:t>NQSJ17_53_JS</a:t>
            </a:r>
          </a:p>
        </p:txBody>
      </p:sp>
    </p:spTree>
    <p:extLst>
      <p:ext uri="{BB962C8B-B14F-4D97-AF65-F5344CB8AC3E}">
        <p14:creationId xmlns:p14="http://schemas.microsoft.com/office/powerpoint/2010/main" val="271382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55EE-2784-4CE0-BF53-5630AA183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444" y="624110"/>
            <a:ext cx="8911687" cy="1280890"/>
          </a:xfrm>
        </p:spPr>
        <p:txBody>
          <a:bodyPr/>
          <a:lstStyle/>
          <a:p>
            <a:r>
              <a:rPr lang="en-US" b="1" dirty="0" err="1"/>
              <a:t>Infaaq</a:t>
            </a:r>
            <a:r>
              <a:rPr lang="en-US" b="1" dirty="0"/>
              <a:t> fee </a:t>
            </a:r>
            <a:r>
              <a:rPr lang="en-US" b="1" dirty="0" err="1"/>
              <a:t>sabeelillah</a:t>
            </a:r>
            <a:r>
              <a:rPr lang="en-US" b="1" dirty="0"/>
              <a:t> </a:t>
            </a:r>
            <a:r>
              <a:rPr lang="en-US" b="1" dirty="0" err="1"/>
              <a:t>kya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6CC83-87CE-41FA-A3AA-3128C8C0F8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08445" y="1338605"/>
            <a:ext cx="8911686" cy="53355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 err="1"/>
              <a:t>Infaaq</a:t>
            </a:r>
            <a:r>
              <a:rPr lang="en-US" sz="2400" dirty="0"/>
              <a:t> </a:t>
            </a:r>
          </a:p>
          <a:p>
            <a:r>
              <a:rPr lang="en-US" sz="2400" dirty="0"/>
              <a:t>Root word : noon </a:t>
            </a:r>
            <a:r>
              <a:rPr lang="en-US" sz="2400" dirty="0" err="1"/>
              <a:t>faa</a:t>
            </a:r>
            <a:r>
              <a:rPr lang="en-US" sz="2400" dirty="0"/>
              <a:t> qaaf ;</a:t>
            </a:r>
          </a:p>
          <a:p>
            <a:r>
              <a:rPr lang="en-US" sz="2400" dirty="0" err="1"/>
              <a:t>Lughathi</a:t>
            </a:r>
            <a:r>
              <a:rPr lang="en-US" sz="2400" dirty="0"/>
              <a:t> </a:t>
            </a:r>
            <a:r>
              <a:rPr lang="en-US" sz="2400" dirty="0" err="1"/>
              <a:t>maana</a:t>
            </a:r>
            <a:r>
              <a:rPr lang="en-US" sz="2400" dirty="0"/>
              <a:t> : </a:t>
            </a:r>
            <a:r>
              <a:rPr lang="en-US" sz="2400" dirty="0" err="1"/>
              <a:t>surang</a:t>
            </a:r>
            <a:endParaRPr lang="en-US" sz="2400" dirty="0"/>
          </a:p>
          <a:p>
            <a:r>
              <a:rPr lang="en-US" sz="2400" dirty="0" err="1"/>
              <a:t>Infaaq</a:t>
            </a:r>
            <a:r>
              <a:rPr lang="en-US" sz="2400" dirty="0"/>
              <a:t> kay </a:t>
            </a:r>
            <a:r>
              <a:rPr lang="en-US" sz="2400" dirty="0" err="1"/>
              <a:t>maane</a:t>
            </a:r>
            <a:r>
              <a:rPr lang="en-US" sz="2400" dirty="0"/>
              <a:t> </a:t>
            </a:r>
            <a:r>
              <a:rPr lang="en-US" sz="2400" dirty="0" err="1"/>
              <a:t>hain</a:t>
            </a:r>
            <a:r>
              <a:rPr lang="en-US" sz="2400" dirty="0"/>
              <a:t> </a:t>
            </a:r>
            <a:r>
              <a:rPr lang="en-US" sz="2400" dirty="0" err="1"/>
              <a:t>maal</a:t>
            </a:r>
            <a:r>
              <a:rPr lang="en-US" sz="2400" dirty="0"/>
              <a:t> </a:t>
            </a:r>
            <a:r>
              <a:rPr lang="en-US" sz="2400" dirty="0" err="1"/>
              <a:t>yaa</a:t>
            </a:r>
            <a:r>
              <a:rPr lang="en-US" sz="2400" dirty="0"/>
              <a:t> </a:t>
            </a:r>
            <a:r>
              <a:rPr lang="en-US" sz="2400" dirty="0" err="1"/>
              <a:t>ghair</a:t>
            </a:r>
            <a:r>
              <a:rPr lang="en-US" sz="2400" dirty="0"/>
              <a:t> </a:t>
            </a:r>
            <a:r>
              <a:rPr lang="en-US" sz="2400" dirty="0" err="1"/>
              <a:t>maal</a:t>
            </a:r>
            <a:r>
              <a:rPr lang="en-US" sz="2400" dirty="0"/>
              <a:t> (</a:t>
            </a:r>
            <a:r>
              <a:rPr lang="en-US" sz="2400" dirty="0" err="1"/>
              <a:t>ilm,waqt,sehath,skills</a:t>
            </a:r>
            <a:r>
              <a:rPr lang="en-US" sz="2400" dirty="0"/>
              <a:t>)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/>
              <a:t>Sabeel </a:t>
            </a:r>
          </a:p>
          <a:p>
            <a:r>
              <a:rPr lang="en-US" sz="2400" dirty="0"/>
              <a:t>Root word : seen baa </a:t>
            </a:r>
            <a:r>
              <a:rPr lang="en-US" sz="2400" dirty="0" err="1"/>
              <a:t>laam</a:t>
            </a:r>
            <a:r>
              <a:rPr lang="en-US" sz="2400" dirty="0"/>
              <a:t>;</a:t>
            </a:r>
          </a:p>
          <a:p>
            <a:r>
              <a:rPr lang="en-US" sz="2400" dirty="0" err="1"/>
              <a:t>Lughathi</a:t>
            </a:r>
            <a:r>
              <a:rPr lang="en-US" sz="2400" dirty="0"/>
              <a:t> </a:t>
            </a:r>
            <a:r>
              <a:rPr lang="en-US" sz="2400" dirty="0" err="1"/>
              <a:t>maana</a:t>
            </a:r>
            <a:r>
              <a:rPr lang="en-US" sz="2400" dirty="0"/>
              <a:t> : </a:t>
            </a:r>
            <a:r>
              <a:rPr lang="en-US" sz="2400" dirty="0" err="1"/>
              <a:t>raasta</a:t>
            </a:r>
            <a:r>
              <a:rPr lang="en-US" sz="2400" dirty="0"/>
              <a:t>  </a:t>
            </a:r>
            <a:r>
              <a:rPr lang="en-US" sz="2400" dirty="0" err="1"/>
              <a:t>jis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sahoolath</a:t>
            </a:r>
            <a:r>
              <a:rPr lang="en-US" sz="2400" dirty="0"/>
              <a:t> se </a:t>
            </a:r>
            <a:r>
              <a:rPr lang="en-US" sz="2400" dirty="0" err="1"/>
              <a:t>chala</a:t>
            </a:r>
            <a:r>
              <a:rPr lang="en-US" sz="2400" dirty="0"/>
              <a:t> </a:t>
            </a:r>
            <a:r>
              <a:rPr lang="en-US" sz="2400" dirty="0" err="1"/>
              <a:t>jaa</a:t>
            </a:r>
            <a:r>
              <a:rPr lang="en-US" sz="2400" dirty="0"/>
              <a:t>  </a:t>
            </a:r>
            <a:r>
              <a:rPr lang="en-US" sz="2400" dirty="0" err="1"/>
              <a:t>sakay</a:t>
            </a:r>
            <a:endParaRPr lang="en-US" sz="2400" dirty="0"/>
          </a:p>
          <a:p>
            <a:r>
              <a:rPr lang="en-US" sz="2400" dirty="0"/>
              <a:t>Sabeel kay </a:t>
            </a:r>
            <a:r>
              <a:rPr lang="en-US" sz="2400" dirty="0" err="1"/>
              <a:t>maane</a:t>
            </a:r>
            <a:r>
              <a:rPr lang="en-US" sz="2400" dirty="0"/>
              <a:t> </a:t>
            </a:r>
            <a:r>
              <a:rPr lang="en-US" sz="2400" dirty="0" err="1"/>
              <a:t>hain</a:t>
            </a:r>
            <a:r>
              <a:rPr lang="en-US" sz="2400" dirty="0"/>
              <a:t> </a:t>
            </a:r>
            <a:r>
              <a:rPr lang="en-US" sz="2400" dirty="0" err="1"/>
              <a:t>ek</a:t>
            </a:r>
            <a:r>
              <a:rPr lang="en-US" sz="2400" dirty="0"/>
              <a:t> </a:t>
            </a:r>
            <a:r>
              <a:rPr lang="en-US" sz="2400" dirty="0" err="1"/>
              <a:t>raasta</a:t>
            </a:r>
            <a:r>
              <a:rPr lang="en-US" sz="2400" dirty="0"/>
              <a:t> jo point A </a:t>
            </a:r>
            <a:r>
              <a:rPr lang="en-US" sz="2400" dirty="0" err="1"/>
              <a:t>ko</a:t>
            </a:r>
            <a:r>
              <a:rPr lang="en-US" sz="2400" dirty="0"/>
              <a:t> point B say </a:t>
            </a:r>
            <a:r>
              <a:rPr lang="en-US" sz="2400" dirty="0" err="1"/>
              <a:t>jode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439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93CC0-6C81-40DF-B523-F8C33240C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/>
              <a:t>Infaaq</a:t>
            </a:r>
            <a:r>
              <a:rPr lang="en-US" sz="4000" b="1" dirty="0"/>
              <a:t> fee </a:t>
            </a:r>
            <a:r>
              <a:rPr lang="en-US" sz="4000" b="1" dirty="0" err="1"/>
              <a:t>sabeelillah</a:t>
            </a:r>
            <a:r>
              <a:rPr lang="en-US" sz="4000" b="1" dirty="0"/>
              <a:t> se </a:t>
            </a:r>
            <a:r>
              <a:rPr lang="en-US" sz="4000" b="1" dirty="0" err="1"/>
              <a:t>muraad</a:t>
            </a:r>
            <a:r>
              <a:rPr lang="en-US" sz="4000" b="1" dirty="0"/>
              <a:t> </a:t>
            </a:r>
            <a:r>
              <a:rPr lang="en-US" sz="4000" b="1" dirty="0" err="1"/>
              <a:t>hai</a:t>
            </a:r>
            <a:r>
              <a:rPr lang="en-US" sz="4000" b="1" dirty="0"/>
              <a:t>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B5DE88-E39C-4A15-A5DA-0722648BA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1" y="1772239"/>
            <a:ext cx="8911687" cy="41389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Allah kay </a:t>
            </a:r>
            <a:r>
              <a:rPr lang="en-US" sz="2400" dirty="0" err="1"/>
              <a:t>diye</a:t>
            </a:r>
            <a:r>
              <a:rPr lang="en-US" sz="2400" dirty="0"/>
              <a:t> hue </a:t>
            </a:r>
            <a:r>
              <a:rPr lang="en-US" sz="2400" dirty="0" err="1"/>
              <a:t>maal</a:t>
            </a:r>
            <a:r>
              <a:rPr lang="en-US" sz="2400" dirty="0"/>
              <a:t> se,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Allah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raza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liye</a:t>
            </a:r>
            <a:r>
              <a:rPr lang="en-US" sz="2400" dirty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Allah kay </a:t>
            </a:r>
            <a:r>
              <a:rPr lang="en-US" sz="2400" dirty="0" err="1"/>
              <a:t>raah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err="1"/>
              <a:t>Aakhirath</a:t>
            </a:r>
            <a:r>
              <a:rPr lang="en-US" sz="2400" dirty="0"/>
              <a:t> kay </a:t>
            </a:r>
            <a:r>
              <a:rPr lang="en-US" sz="2400" dirty="0" err="1"/>
              <a:t>aane</a:t>
            </a:r>
            <a:r>
              <a:rPr lang="en-US" sz="2400" dirty="0"/>
              <a:t> se </a:t>
            </a:r>
            <a:r>
              <a:rPr lang="en-US" sz="2400" dirty="0" err="1"/>
              <a:t>pehle</a:t>
            </a:r>
            <a:r>
              <a:rPr lang="en-US" sz="2400" dirty="0"/>
              <a:t> </a:t>
            </a:r>
            <a:r>
              <a:rPr lang="en-US" sz="2400" dirty="0" err="1"/>
              <a:t>karch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802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051ED-E923-406D-AFA4-0F841F64E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057" y="131976"/>
            <a:ext cx="8911687" cy="1225484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Infaaq</a:t>
            </a:r>
            <a:r>
              <a:rPr lang="en-US" b="1" dirty="0"/>
              <a:t> fee </a:t>
            </a:r>
            <a:r>
              <a:rPr lang="en-US" b="1" dirty="0" err="1"/>
              <a:t>sabeelillah</a:t>
            </a:r>
            <a:r>
              <a:rPr lang="en-US" b="1" dirty="0"/>
              <a:t> </a:t>
            </a:r>
            <a:r>
              <a:rPr lang="en-US" b="1" dirty="0" err="1"/>
              <a:t>ki</a:t>
            </a:r>
            <a:r>
              <a:rPr lang="en-US" b="1" dirty="0"/>
              <a:t> </a:t>
            </a:r>
            <a:r>
              <a:rPr lang="en-US" b="1" dirty="0" err="1"/>
              <a:t>misalein</a:t>
            </a:r>
            <a:r>
              <a:rPr lang="en-US" b="1" dirty="0"/>
              <a:t>(ayah number 261,264,265)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170FE92-3847-474C-A250-28C2F460E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9057" y="1357459"/>
            <a:ext cx="9681328" cy="53685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1.</a:t>
            </a:r>
            <a:r>
              <a:rPr lang="en-US" sz="2000" b="1" dirty="0"/>
              <a:t>Jo </a:t>
            </a:r>
            <a:r>
              <a:rPr lang="en-US" sz="2000" b="1" dirty="0" err="1"/>
              <a:t>shaks</a:t>
            </a:r>
            <a:r>
              <a:rPr lang="en-US" sz="2000" b="1" dirty="0"/>
              <a:t> Allah </a:t>
            </a:r>
            <a:r>
              <a:rPr lang="en-US" sz="2000" b="1" dirty="0" err="1"/>
              <a:t>ki</a:t>
            </a:r>
            <a:r>
              <a:rPr lang="en-US" sz="2000" b="1" dirty="0"/>
              <a:t> </a:t>
            </a:r>
            <a:r>
              <a:rPr lang="en-US" sz="2000" b="1" dirty="0" err="1"/>
              <a:t>raah</a:t>
            </a:r>
            <a:r>
              <a:rPr lang="en-US" sz="2000" b="1" dirty="0"/>
              <a:t> </a:t>
            </a:r>
            <a:r>
              <a:rPr lang="en-US" sz="2000" b="1" dirty="0" err="1"/>
              <a:t>mein</a:t>
            </a:r>
            <a:r>
              <a:rPr lang="en-US" sz="2000" b="1" dirty="0"/>
              <a:t> </a:t>
            </a:r>
            <a:r>
              <a:rPr lang="en-US" sz="2000" b="1" dirty="0" err="1"/>
              <a:t>apna</a:t>
            </a:r>
            <a:r>
              <a:rPr lang="en-US" sz="2000" b="1" dirty="0"/>
              <a:t> </a:t>
            </a:r>
            <a:r>
              <a:rPr lang="en-US" sz="2000" b="1" dirty="0" err="1"/>
              <a:t>maal</a:t>
            </a:r>
            <a:r>
              <a:rPr lang="en-US" sz="2000" b="1" dirty="0"/>
              <a:t> </a:t>
            </a:r>
            <a:r>
              <a:rPr lang="en-US" sz="2000" b="1" dirty="0" err="1"/>
              <a:t>kharch</a:t>
            </a:r>
            <a:r>
              <a:rPr lang="en-US" sz="2000" b="1" dirty="0"/>
              <a:t> </a:t>
            </a:r>
            <a:r>
              <a:rPr lang="en-US" sz="2000" b="1" dirty="0" err="1"/>
              <a:t>karta</a:t>
            </a:r>
            <a:r>
              <a:rPr lang="en-US" sz="2000" b="1" dirty="0"/>
              <a:t> </a:t>
            </a:r>
            <a:r>
              <a:rPr lang="en-US" sz="2000" b="1" dirty="0" err="1"/>
              <a:t>hai</a:t>
            </a:r>
            <a:r>
              <a:rPr lang="en-US" sz="2000" b="1" dirty="0"/>
              <a:t> </a:t>
            </a:r>
            <a:r>
              <a:rPr lang="en-US" sz="2000" b="1" dirty="0" err="1"/>
              <a:t>uski</a:t>
            </a:r>
            <a:r>
              <a:rPr lang="en-US" sz="2000" b="1" dirty="0"/>
              <a:t> </a:t>
            </a:r>
            <a:r>
              <a:rPr lang="en-US" sz="2000" b="1" dirty="0" err="1"/>
              <a:t>misaal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err="1"/>
              <a:t>Ek</a:t>
            </a:r>
            <a:r>
              <a:rPr lang="en-US" sz="2000" dirty="0"/>
              <a:t> </a:t>
            </a:r>
            <a:r>
              <a:rPr lang="en-US" sz="2000" dirty="0" err="1"/>
              <a:t>daane</a:t>
            </a:r>
            <a:r>
              <a:rPr lang="en-US" sz="2000" dirty="0"/>
              <a:t>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,</a:t>
            </a:r>
            <a:r>
              <a:rPr lang="en-US" sz="2000" dirty="0" err="1"/>
              <a:t>jis</a:t>
            </a:r>
            <a:r>
              <a:rPr lang="en-US" sz="2000" dirty="0"/>
              <a:t> se 7 </a:t>
            </a:r>
            <a:r>
              <a:rPr lang="en-US" sz="2000" dirty="0" err="1"/>
              <a:t>baaliyan</a:t>
            </a:r>
            <a:r>
              <a:rPr lang="en-US" sz="2000" dirty="0"/>
              <a:t> </a:t>
            </a:r>
            <a:r>
              <a:rPr lang="en-US" sz="2000" dirty="0" err="1"/>
              <a:t>ugthi</a:t>
            </a:r>
            <a:r>
              <a:rPr lang="en-US" sz="2000" dirty="0"/>
              <a:t> </a:t>
            </a:r>
            <a:r>
              <a:rPr lang="en-US" sz="2000" dirty="0" err="1"/>
              <a:t>hain</a:t>
            </a:r>
            <a:r>
              <a:rPr lang="en-US" sz="2000" dirty="0"/>
              <a:t>,</a:t>
            </a:r>
          </a:p>
          <a:p>
            <a:pPr marL="0" indent="0">
              <a:buNone/>
            </a:pP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baali</a:t>
            </a:r>
            <a:r>
              <a:rPr lang="en-US" sz="2000" dirty="0"/>
              <a:t> </a:t>
            </a:r>
            <a:r>
              <a:rPr lang="en-US" sz="2000" dirty="0" err="1"/>
              <a:t>mein</a:t>
            </a:r>
            <a:r>
              <a:rPr lang="en-US" sz="2000" dirty="0"/>
              <a:t> 100 </a:t>
            </a:r>
            <a:r>
              <a:rPr lang="en-US" sz="2000" dirty="0" err="1"/>
              <a:t>daane</a:t>
            </a:r>
            <a:r>
              <a:rPr lang="en-US" sz="2000" dirty="0"/>
              <a:t> </a:t>
            </a:r>
            <a:r>
              <a:rPr lang="en-US" sz="2000" dirty="0" err="1"/>
              <a:t>hain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2.</a:t>
            </a:r>
            <a:r>
              <a:rPr lang="en-US" sz="2000" b="1" dirty="0"/>
              <a:t>Riyakaar ka </a:t>
            </a:r>
            <a:r>
              <a:rPr lang="en-US" sz="2000" b="1" dirty="0" err="1"/>
              <a:t>kharch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chateel</a:t>
            </a:r>
            <a:r>
              <a:rPr lang="en-US" sz="2000" dirty="0"/>
              <a:t> </a:t>
            </a:r>
            <a:r>
              <a:rPr lang="en-US" sz="2000" dirty="0" err="1"/>
              <a:t>paththar</a:t>
            </a:r>
            <a:r>
              <a:rPr lang="en-US" sz="2000" dirty="0"/>
              <a:t> :</a:t>
            </a:r>
            <a:r>
              <a:rPr lang="en-US" sz="2000" dirty="0" err="1"/>
              <a:t>buri</a:t>
            </a:r>
            <a:r>
              <a:rPr lang="en-US" sz="2000" dirty="0"/>
              <a:t> </a:t>
            </a:r>
            <a:r>
              <a:rPr lang="en-US" sz="2000" dirty="0" err="1"/>
              <a:t>niyyath,dil</a:t>
            </a:r>
            <a:r>
              <a:rPr lang="en-US" sz="2000" dirty="0"/>
              <a:t>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sakhthi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err="1"/>
              <a:t>mitti</a:t>
            </a:r>
            <a:r>
              <a:rPr lang="en-US" sz="2000" dirty="0"/>
              <a:t>                        :</a:t>
            </a:r>
            <a:r>
              <a:rPr lang="en-US" sz="2000" dirty="0" err="1"/>
              <a:t>riyakaar</a:t>
            </a:r>
            <a:r>
              <a:rPr lang="en-US" sz="2000" dirty="0"/>
              <a:t> ka </a:t>
            </a:r>
            <a:r>
              <a:rPr lang="en-US" sz="2000" dirty="0" err="1"/>
              <a:t>sadqa</a:t>
            </a:r>
            <a:r>
              <a:rPr lang="en-US" sz="2000" dirty="0"/>
              <a:t>/</a:t>
            </a:r>
            <a:r>
              <a:rPr lang="en-US" sz="2000" dirty="0" err="1"/>
              <a:t>khairath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zor</a:t>
            </a:r>
            <a:r>
              <a:rPr lang="en-US" sz="2000" dirty="0"/>
              <a:t>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baarish</a:t>
            </a:r>
            <a:r>
              <a:rPr lang="en-US" sz="2000" dirty="0"/>
              <a:t>        :</a:t>
            </a:r>
            <a:r>
              <a:rPr lang="en-US" sz="2000" dirty="0" err="1"/>
              <a:t>asal</a:t>
            </a:r>
            <a:r>
              <a:rPr lang="en-US" sz="2000" dirty="0"/>
              <a:t> </a:t>
            </a:r>
            <a:r>
              <a:rPr lang="en-US" sz="2000" dirty="0" err="1"/>
              <a:t>khair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Riyakaar</a:t>
            </a:r>
            <a:r>
              <a:rPr lang="en-US" sz="2000" dirty="0"/>
              <a:t> ka </a:t>
            </a:r>
            <a:r>
              <a:rPr lang="en-US" sz="2000" dirty="0" err="1"/>
              <a:t>saara</a:t>
            </a:r>
            <a:r>
              <a:rPr lang="en-US" sz="2000" dirty="0"/>
              <a:t> </a:t>
            </a:r>
            <a:r>
              <a:rPr lang="en-US" sz="2000" dirty="0" err="1"/>
              <a:t>kiya</a:t>
            </a:r>
            <a:r>
              <a:rPr lang="en-US" sz="2000" dirty="0"/>
              <a:t> </a:t>
            </a:r>
            <a:r>
              <a:rPr lang="en-US" sz="2000" dirty="0" err="1"/>
              <a:t>dhara</a:t>
            </a:r>
            <a:r>
              <a:rPr lang="en-US" sz="2000" dirty="0"/>
              <a:t> </a:t>
            </a:r>
            <a:r>
              <a:rPr lang="en-US" sz="2000" dirty="0" err="1"/>
              <a:t>paani</a:t>
            </a:r>
            <a:r>
              <a:rPr lang="en-US" sz="2000" dirty="0"/>
              <a:t> </a:t>
            </a:r>
            <a:r>
              <a:rPr lang="en-US" sz="2000" dirty="0" err="1"/>
              <a:t>mein</a:t>
            </a:r>
            <a:r>
              <a:rPr lang="en-US" sz="2000" dirty="0"/>
              <a:t> </a:t>
            </a:r>
            <a:r>
              <a:rPr lang="en-US" sz="2000" dirty="0" err="1"/>
              <a:t>beh</a:t>
            </a:r>
            <a:r>
              <a:rPr lang="en-US" sz="2000" dirty="0"/>
              <a:t> </a:t>
            </a:r>
            <a:r>
              <a:rPr lang="en-US" sz="2000" dirty="0" err="1"/>
              <a:t>jaata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3.</a:t>
            </a:r>
            <a:r>
              <a:rPr lang="en-US" sz="2000" b="1" dirty="0"/>
              <a:t>Allah </a:t>
            </a:r>
            <a:r>
              <a:rPr lang="en-US" sz="2000" b="1" dirty="0" err="1"/>
              <a:t>ki</a:t>
            </a:r>
            <a:r>
              <a:rPr lang="en-US" sz="2000" b="1" dirty="0"/>
              <a:t> </a:t>
            </a:r>
            <a:r>
              <a:rPr lang="en-US" sz="2000" b="1" dirty="0" err="1"/>
              <a:t>raza</a:t>
            </a:r>
            <a:r>
              <a:rPr lang="en-US" sz="2000" b="1" dirty="0"/>
              <a:t> kay </a:t>
            </a:r>
            <a:r>
              <a:rPr lang="en-US" sz="2000" b="1" dirty="0" err="1"/>
              <a:t>liye</a:t>
            </a:r>
            <a:r>
              <a:rPr lang="en-US" sz="2000" b="1" dirty="0"/>
              <a:t> </a:t>
            </a:r>
            <a:r>
              <a:rPr lang="en-US" sz="2000" b="1" dirty="0" err="1"/>
              <a:t>kharch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err="1"/>
              <a:t>Bulandi</a:t>
            </a:r>
            <a:r>
              <a:rPr lang="en-US" sz="2000" dirty="0"/>
              <a:t> par </a:t>
            </a:r>
            <a:r>
              <a:rPr lang="en-US" sz="2000" dirty="0" err="1"/>
              <a:t>ek</a:t>
            </a:r>
            <a:r>
              <a:rPr lang="en-US" sz="2000" dirty="0"/>
              <a:t> </a:t>
            </a:r>
            <a:r>
              <a:rPr lang="en-US" sz="2000" dirty="0" err="1"/>
              <a:t>baagh:eeman</a:t>
            </a:r>
            <a:r>
              <a:rPr lang="en-US" sz="2000" dirty="0"/>
              <a:t> </a:t>
            </a:r>
            <a:r>
              <a:rPr lang="en-US" sz="2000" dirty="0" err="1"/>
              <a:t>bhara</a:t>
            </a:r>
            <a:r>
              <a:rPr lang="en-US" sz="2000" dirty="0"/>
              <a:t> </a:t>
            </a:r>
            <a:r>
              <a:rPr lang="en-US" sz="2000" dirty="0" err="1"/>
              <a:t>dil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Zor</a:t>
            </a:r>
            <a:r>
              <a:rPr lang="en-US" sz="2000" dirty="0"/>
              <a:t> </a:t>
            </a:r>
            <a:r>
              <a:rPr lang="en-US" sz="2000" dirty="0" err="1"/>
              <a:t>baarish</a:t>
            </a:r>
            <a:r>
              <a:rPr lang="en-US" sz="2000" dirty="0"/>
              <a:t>                   :</a:t>
            </a:r>
            <a:r>
              <a:rPr lang="en-US" sz="2000" dirty="0" err="1"/>
              <a:t>achi</a:t>
            </a:r>
            <a:r>
              <a:rPr lang="en-US" sz="2000" dirty="0"/>
              <a:t> </a:t>
            </a:r>
            <a:r>
              <a:rPr lang="en-US" sz="2000" dirty="0" err="1"/>
              <a:t>niyyath</a:t>
            </a:r>
            <a:r>
              <a:rPr lang="en-US" sz="2000" dirty="0"/>
              <a:t> </a:t>
            </a:r>
            <a:r>
              <a:rPr lang="en-US" sz="2000" dirty="0" err="1"/>
              <a:t>aur</a:t>
            </a:r>
            <a:r>
              <a:rPr lang="en-US" sz="2000" dirty="0"/>
              <a:t> </a:t>
            </a:r>
            <a:r>
              <a:rPr lang="en-US" sz="2000" dirty="0" err="1"/>
              <a:t>shadeed</a:t>
            </a:r>
            <a:r>
              <a:rPr lang="en-US" sz="2000" dirty="0"/>
              <a:t> </a:t>
            </a:r>
            <a:r>
              <a:rPr lang="en-US" sz="2000" dirty="0" err="1"/>
              <a:t>neki</a:t>
            </a:r>
            <a:r>
              <a:rPr lang="en-US" sz="2000" dirty="0"/>
              <a:t>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khwahish</a:t>
            </a:r>
            <a:r>
              <a:rPr lang="en-US" sz="2000" dirty="0"/>
              <a:t> se </a:t>
            </a:r>
            <a:r>
              <a:rPr lang="en-US" sz="2000" dirty="0" err="1"/>
              <a:t>kiya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kharch</a:t>
            </a:r>
            <a:r>
              <a:rPr lang="en-US" sz="2000" dirty="0"/>
              <a:t> </a:t>
            </a:r>
            <a:r>
              <a:rPr lang="en-US" sz="2000" dirty="0" err="1"/>
              <a:t>doogna</a:t>
            </a:r>
            <a:r>
              <a:rPr lang="en-US" sz="2000" dirty="0"/>
              <a:t> phal</a:t>
            </a:r>
          </a:p>
          <a:p>
            <a:pPr marL="0" indent="0">
              <a:buNone/>
            </a:pPr>
            <a:r>
              <a:rPr lang="en-US" sz="2000" dirty="0"/>
              <a:t>Halki </a:t>
            </a:r>
            <a:r>
              <a:rPr lang="en-US" sz="2000" dirty="0" err="1"/>
              <a:t>baarish</a:t>
            </a:r>
            <a:r>
              <a:rPr lang="en-US" sz="2000" dirty="0"/>
              <a:t> </a:t>
            </a:r>
            <a:r>
              <a:rPr lang="en-US" sz="2000" dirty="0" err="1"/>
              <a:t>bhi</a:t>
            </a:r>
            <a:r>
              <a:rPr lang="en-US" sz="2000" dirty="0"/>
              <a:t> </a:t>
            </a:r>
            <a:r>
              <a:rPr lang="en-US" sz="2000" dirty="0" err="1"/>
              <a:t>kaafi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10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CEBB-4BC8-4322-A27B-F171EABA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Infaaq</a:t>
            </a:r>
            <a:r>
              <a:rPr lang="en-US" b="1" dirty="0"/>
              <a:t> fee </a:t>
            </a:r>
            <a:r>
              <a:rPr lang="en-US" b="1" dirty="0" err="1"/>
              <a:t>sabeelillah</a:t>
            </a:r>
            <a:r>
              <a:rPr lang="en-US" b="1" dirty="0"/>
              <a:t> kay </a:t>
            </a:r>
            <a:r>
              <a:rPr lang="en-US" b="1" dirty="0" err="1"/>
              <a:t>aadaab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15F4-55E7-4BAD-9E88-144C343F0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7786" y="1310325"/>
            <a:ext cx="8983744" cy="5410986"/>
          </a:xfrm>
        </p:spPr>
        <p:txBody>
          <a:bodyPr>
            <a:normAutofit/>
          </a:bodyPr>
          <a:lstStyle/>
          <a:p>
            <a:r>
              <a:rPr lang="en-US" sz="2000" dirty="0" err="1"/>
              <a:t>Ehsaan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jataayen</a:t>
            </a:r>
            <a:endParaRPr lang="en-US" sz="2000" dirty="0"/>
          </a:p>
          <a:p>
            <a:r>
              <a:rPr lang="en-US" sz="2000" dirty="0" err="1"/>
              <a:t>Eeza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dein</a:t>
            </a:r>
            <a:endParaRPr lang="en-US" sz="2000" dirty="0"/>
          </a:p>
          <a:p>
            <a:r>
              <a:rPr lang="en-US" sz="2000" dirty="0" err="1"/>
              <a:t>Riyakaari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karein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Halaal</a:t>
            </a:r>
            <a:r>
              <a:rPr lang="en-US" sz="2000" dirty="0"/>
              <a:t> </a:t>
            </a:r>
            <a:r>
              <a:rPr lang="en-US" sz="2000" dirty="0" err="1"/>
              <a:t>kamaai</a:t>
            </a:r>
            <a:r>
              <a:rPr lang="en-US" sz="2000" dirty="0"/>
              <a:t> </a:t>
            </a:r>
            <a:r>
              <a:rPr lang="en-US" sz="2000" dirty="0" err="1"/>
              <a:t>aur</a:t>
            </a:r>
            <a:r>
              <a:rPr lang="en-US" sz="2000" dirty="0"/>
              <a:t> </a:t>
            </a:r>
            <a:r>
              <a:rPr lang="en-US" sz="2000" dirty="0" err="1"/>
              <a:t>paak</a:t>
            </a:r>
            <a:r>
              <a:rPr lang="en-US" sz="2000" dirty="0"/>
              <a:t> </a:t>
            </a:r>
            <a:r>
              <a:rPr lang="en-US" sz="2000" dirty="0" err="1"/>
              <a:t>maal</a:t>
            </a:r>
            <a:r>
              <a:rPr lang="en-US" sz="2000" dirty="0"/>
              <a:t> hi </a:t>
            </a:r>
            <a:r>
              <a:rPr lang="en-US" sz="2000" dirty="0" err="1"/>
              <a:t>dena</a:t>
            </a:r>
            <a:r>
              <a:rPr lang="en-US" sz="2000" dirty="0"/>
              <a:t> </a:t>
            </a:r>
            <a:r>
              <a:rPr lang="en-US" sz="2000" dirty="0" err="1"/>
              <a:t>chahiye</a:t>
            </a:r>
            <a:endParaRPr lang="en-US" sz="2000" dirty="0"/>
          </a:p>
          <a:p>
            <a:r>
              <a:rPr lang="en-US" sz="2000" dirty="0" err="1"/>
              <a:t>Dil</a:t>
            </a:r>
            <a:r>
              <a:rPr lang="en-US" sz="2000" dirty="0"/>
              <a:t> </a:t>
            </a:r>
            <a:r>
              <a:rPr lang="en-US" sz="2000" dirty="0" err="1"/>
              <a:t>mein</a:t>
            </a:r>
            <a:r>
              <a:rPr lang="en-US" sz="2000" dirty="0"/>
              <a:t> </a:t>
            </a:r>
            <a:r>
              <a:rPr lang="en-US" sz="2000" dirty="0" err="1"/>
              <a:t>tangi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mehsoos</a:t>
            </a:r>
            <a:r>
              <a:rPr lang="en-US" sz="2000" dirty="0"/>
              <a:t> </a:t>
            </a:r>
            <a:r>
              <a:rPr lang="en-US" sz="2000" dirty="0" err="1"/>
              <a:t>karein</a:t>
            </a:r>
            <a:endParaRPr lang="en-US" sz="2000" dirty="0"/>
          </a:p>
          <a:p>
            <a:r>
              <a:rPr lang="en-US" sz="2000" dirty="0" err="1"/>
              <a:t>Jis</a:t>
            </a:r>
            <a:r>
              <a:rPr lang="en-US" sz="2000" dirty="0"/>
              <a:t>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madad</a:t>
            </a:r>
            <a:r>
              <a:rPr lang="en-US" sz="2000" dirty="0"/>
              <a:t>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usay</a:t>
            </a:r>
            <a:r>
              <a:rPr lang="en-US" sz="2000" dirty="0"/>
              <a:t> </a:t>
            </a:r>
            <a:r>
              <a:rPr lang="en-US" sz="2000" dirty="0" err="1"/>
              <a:t>apna</a:t>
            </a:r>
            <a:r>
              <a:rPr lang="en-US" sz="2000" dirty="0"/>
              <a:t> Ghulam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samjhein</a:t>
            </a:r>
            <a:r>
              <a:rPr lang="en-US" sz="2000" dirty="0"/>
              <a:t> </a:t>
            </a:r>
            <a:r>
              <a:rPr lang="en-US" sz="2000" dirty="0" err="1"/>
              <a:t>aur</a:t>
            </a:r>
            <a:r>
              <a:rPr lang="en-US" sz="2000" dirty="0"/>
              <a:t> </a:t>
            </a:r>
            <a:r>
              <a:rPr lang="en-US" sz="2000" dirty="0" err="1"/>
              <a:t>naa</a:t>
            </a:r>
            <a:r>
              <a:rPr lang="en-US" sz="2000" dirty="0"/>
              <a:t> hi </a:t>
            </a:r>
            <a:r>
              <a:rPr lang="en-US" sz="2000" dirty="0" err="1"/>
              <a:t>kisi</a:t>
            </a:r>
            <a:r>
              <a:rPr lang="en-US" sz="2000" dirty="0"/>
              <a:t> </a:t>
            </a:r>
            <a:r>
              <a:rPr lang="en-US" sz="2000" dirty="0" err="1"/>
              <a:t>bhi</a:t>
            </a:r>
            <a:r>
              <a:rPr lang="en-US" sz="2000" dirty="0"/>
              <a:t> </a:t>
            </a:r>
            <a:r>
              <a:rPr lang="en-US" sz="2000" dirty="0" err="1"/>
              <a:t>kism</a:t>
            </a:r>
            <a:r>
              <a:rPr lang="en-US" sz="2000" dirty="0"/>
              <a:t> kay </a:t>
            </a:r>
            <a:r>
              <a:rPr lang="en-US" sz="2000" dirty="0" err="1"/>
              <a:t>taane</a:t>
            </a:r>
            <a:r>
              <a:rPr lang="en-US" sz="2000" dirty="0"/>
              <a:t> </a:t>
            </a:r>
            <a:r>
              <a:rPr lang="en-US" sz="2000" dirty="0" err="1"/>
              <a:t>dein</a:t>
            </a:r>
            <a:endParaRPr lang="en-US" sz="2000" dirty="0"/>
          </a:p>
          <a:p>
            <a:r>
              <a:rPr lang="en-US" sz="2000" dirty="0"/>
              <a:t>In </a:t>
            </a:r>
            <a:r>
              <a:rPr lang="en-US" sz="2000" dirty="0" err="1"/>
              <a:t>tamaam</a:t>
            </a:r>
            <a:r>
              <a:rPr lang="en-US" sz="2000" dirty="0"/>
              <a:t> </a:t>
            </a:r>
            <a:r>
              <a:rPr lang="en-US" sz="2000" dirty="0" err="1"/>
              <a:t>cheezon</a:t>
            </a:r>
            <a:r>
              <a:rPr lang="en-US" sz="2000" dirty="0"/>
              <a:t> se </a:t>
            </a:r>
            <a:r>
              <a:rPr lang="en-US" sz="2000" dirty="0" err="1"/>
              <a:t>sadqa</a:t>
            </a:r>
            <a:r>
              <a:rPr lang="en-US" sz="2000" dirty="0"/>
              <a:t> </a:t>
            </a:r>
            <a:r>
              <a:rPr lang="en-US" sz="2000" dirty="0" err="1"/>
              <a:t>baatil</a:t>
            </a:r>
            <a:r>
              <a:rPr lang="en-US" sz="2000" dirty="0"/>
              <a:t> ho </a:t>
            </a:r>
            <a:r>
              <a:rPr lang="en-US" sz="2000" dirty="0" err="1"/>
              <a:t>jaata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endParaRPr lang="en-US" sz="2000" dirty="0"/>
          </a:p>
          <a:p>
            <a:r>
              <a:rPr lang="en-US" sz="2000" dirty="0" err="1"/>
              <a:t>Behtar</a:t>
            </a:r>
            <a:r>
              <a:rPr lang="en-US" sz="2000" dirty="0"/>
              <a:t> </a:t>
            </a:r>
            <a:r>
              <a:rPr lang="en-US" sz="2000" dirty="0" err="1"/>
              <a:t>hissa</a:t>
            </a:r>
            <a:r>
              <a:rPr lang="en-US" sz="2000" dirty="0"/>
              <a:t> Allah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raah</a:t>
            </a:r>
            <a:r>
              <a:rPr lang="en-US" sz="2000" dirty="0"/>
              <a:t> </a:t>
            </a:r>
            <a:r>
              <a:rPr lang="en-US" sz="2000" dirty="0" err="1"/>
              <a:t>mein</a:t>
            </a:r>
            <a:r>
              <a:rPr lang="en-US" sz="2000" dirty="0"/>
              <a:t> </a:t>
            </a:r>
            <a:r>
              <a:rPr lang="en-US" sz="2000" dirty="0" err="1"/>
              <a:t>kharch</a:t>
            </a:r>
            <a:r>
              <a:rPr lang="en-US" sz="2000" dirty="0"/>
              <a:t> </a:t>
            </a:r>
            <a:r>
              <a:rPr lang="en-US" sz="2000" dirty="0" err="1"/>
              <a:t>karna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endParaRPr lang="en-US" sz="2000" dirty="0"/>
          </a:p>
          <a:p>
            <a:r>
              <a:rPr lang="en-US" sz="2000" dirty="0" err="1"/>
              <a:t>Buri</a:t>
            </a:r>
            <a:r>
              <a:rPr lang="en-US" sz="2000" dirty="0"/>
              <a:t> </a:t>
            </a:r>
            <a:r>
              <a:rPr lang="en-US" sz="2000" dirty="0" err="1"/>
              <a:t>cheezein</a:t>
            </a:r>
            <a:r>
              <a:rPr lang="en-US" sz="2000" dirty="0"/>
              <a:t> </a:t>
            </a:r>
            <a:r>
              <a:rPr lang="en-US" sz="2000" dirty="0" err="1"/>
              <a:t>sadqe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liye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chaanein</a:t>
            </a:r>
            <a:endParaRPr lang="en-US" sz="2000" dirty="0"/>
          </a:p>
          <a:p>
            <a:r>
              <a:rPr lang="en-US" sz="2000" dirty="0" err="1"/>
              <a:t>Infaaq</a:t>
            </a:r>
            <a:r>
              <a:rPr lang="en-US" sz="2000" dirty="0"/>
              <a:t> say </a:t>
            </a:r>
            <a:r>
              <a:rPr lang="en-US" sz="2000" dirty="0" err="1"/>
              <a:t>rukna</a:t>
            </a:r>
            <a:r>
              <a:rPr lang="en-US" sz="2000" dirty="0"/>
              <a:t> </a:t>
            </a:r>
            <a:r>
              <a:rPr lang="en-US" sz="2000" dirty="0" err="1"/>
              <a:t>nahin</a:t>
            </a:r>
            <a:r>
              <a:rPr lang="en-US" sz="2000" dirty="0"/>
              <a:t> </a:t>
            </a:r>
            <a:r>
              <a:rPr lang="en-US" sz="2000" dirty="0" err="1"/>
              <a:t>chaahiye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694B2-4A52-418E-AFEE-4F2E40896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381505"/>
            <a:ext cx="4313864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err="1"/>
              <a:t>Yeh</a:t>
            </a:r>
            <a:r>
              <a:rPr lang="en-US" sz="2000" dirty="0"/>
              <a:t> </a:t>
            </a:r>
            <a:r>
              <a:rPr lang="en-US" sz="2000" dirty="0" err="1"/>
              <a:t>aisi</a:t>
            </a:r>
            <a:r>
              <a:rPr lang="en-US" sz="2000" dirty="0"/>
              <a:t> </a:t>
            </a:r>
            <a:r>
              <a:rPr lang="en-US" sz="2000" dirty="0" err="1"/>
              <a:t>cheezein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jo khadi </a:t>
            </a:r>
            <a:r>
              <a:rPr lang="en-US" sz="2000" dirty="0" err="1"/>
              <a:t>fasal</a:t>
            </a:r>
            <a:r>
              <a:rPr lang="en-US" sz="2000" dirty="0"/>
              <a:t> </a:t>
            </a:r>
            <a:r>
              <a:rPr lang="en-US" sz="2000" dirty="0" err="1"/>
              <a:t>ko</a:t>
            </a:r>
            <a:r>
              <a:rPr lang="en-US" sz="2000" dirty="0"/>
              <a:t> </a:t>
            </a:r>
            <a:r>
              <a:rPr lang="en-US" sz="2000" dirty="0" err="1"/>
              <a:t>tabaah</a:t>
            </a:r>
            <a:r>
              <a:rPr lang="en-US" sz="2000" dirty="0"/>
              <a:t> </a:t>
            </a:r>
            <a:r>
              <a:rPr lang="en-US" sz="2000" dirty="0" err="1"/>
              <a:t>kar</a:t>
            </a:r>
            <a:r>
              <a:rPr lang="en-US" sz="2000" dirty="0"/>
              <a:t> </a:t>
            </a:r>
            <a:r>
              <a:rPr lang="en-US" sz="2000" dirty="0" err="1"/>
              <a:t>deti</a:t>
            </a:r>
            <a:r>
              <a:rPr lang="en-US" sz="2000" dirty="0"/>
              <a:t> </a:t>
            </a:r>
            <a:r>
              <a:rPr lang="en-US" sz="2000" dirty="0" err="1"/>
              <a:t>hain</a:t>
            </a:r>
            <a:r>
              <a:rPr lang="en-US" sz="20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In say </a:t>
            </a:r>
            <a:r>
              <a:rPr lang="en-US" sz="2000" dirty="0" err="1"/>
              <a:t>bachna</a:t>
            </a:r>
            <a:r>
              <a:rPr lang="en-US" sz="2000" dirty="0"/>
              <a:t> </a:t>
            </a:r>
            <a:r>
              <a:rPr lang="en-US" sz="2000" dirty="0" err="1"/>
              <a:t>chahiye</a:t>
            </a:r>
            <a:endParaRPr lang="en-US" sz="2000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268433E5-94FC-422D-8E67-F80FDE868F68}"/>
              </a:ext>
            </a:extLst>
          </p:cNvPr>
          <p:cNvSpPr/>
          <p:nvPr/>
        </p:nvSpPr>
        <p:spPr>
          <a:xfrm>
            <a:off x="5546871" y="1681352"/>
            <a:ext cx="1496957" cy="447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81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F64B5-D699-4F18-A93B-8F7954203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Infaaq</a:t>
            </a:r>
            <a:r>
              <a:rPr lang="en-US" b="1" dirty="0"/>
              <a:t> fee </a:t>
            </a:r>
            <a:r>
              <a:rPr lang="en-US" b="1" dirty="0" err="1"/>
              <a:t>sabeelillah</a:t>
            </a:r>
            <a:r>
              <a:rPr lang="en-US" b="1" dirty="0"/>
              <a:t> </a:t>
            </a:r>
            <a:r>
              <a:rPr lang="en-US" b="1" dirty="0" err="1"/>
              <a:t>kaise</a:t>
            </a:r>
            <a:r>
              <a:rPr lang="en-US" b="1" dirty="0"/>
              <a:t> </a:t>
            </a:r>
            <a:r>
              <a:rPr lang="en-US" b="1" dirty="0" err="1"/>
              <a:t>karein</a:t>
            </a:r>
            <a:r>
              <a:rPr lang="en-US" b="1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F31C6-48F6-4633-8CD9-B9DBBD34B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2949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Miskeen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khaana</a:t>
            </a:r>
            <a:r>
              <a:rPr lang="en-US" sz="2400" dirty="0"/>
              <a:t> </a:t>
            </a:r>
            <a:r>
              <a:rPr lang="en-US" sz="2400" dirty="0" err="1"/>
              <a:t>khilana</a:t>
            </a:r>
            <a:endParaRPr lang="en-US" sz="2400" dirty="0"/>
          </a:p>
          <a:p>
            <a:r>
              <a:rPr lang="en-US" sz="2400" dirty="0" err="1"/>
              <a:t>Yateemon</a:t>
            </a:r>
            <a:r>
              <a:rPr lang="en-US" sz="2400" dirty="0"/>
              <a:t> par </a:t>
            </a:r>
            <a:r>
              <a:rPr lang="en-US" sz="2400" dirty="0" err="1"/>
              <a:t>kharch</a:t>
            </a:r>
            <a:endParaRPr lang="en-US" sz="2400" dirty="0"/>
          </a:p>
          <a:p>
            <a:r>
              <a:rPr lang="en-US" sz="2400" dirty="0" err="1"/>
              <a:t>Qaidiyon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aazaad</a:t>
            </a:r>
            <a:r>
              <a:rPr lang="en-US" sz="2400" dirty="0"/>
              <a:t>/</a:t>
            </a:r>
            <a:r>
              <a:rPr lang="en-US" sz="2400" dirty="0" err="1"/>
              <a:t>riha</a:t>
            </a:r>
            <a:r>
              <a:rPr lang="en-US" sz="2400" dirty="0"/>
              <a:t> </a:t>
            </a:r>
            <a:r>
              <a:rPr lang="en-US" sz="2400" dirty="0" err="1"/>
              <a:t>karwaana</a:t>
            </a:r>
            <a:endParaRPr lang="en-US" sz="2400" dirty="0"/>
          </a:p>
          <a:p>
            <a:r>
              <a:rPr lang="en-US" sz="2400" dirty="0" err="1"/>
              <a:t>Ghareeb</a:t>
            </a:r>
            <a:r>
              <a:rPr lang="en-US" sz="2400" dirty="0"/>
              <a:t> </a:t>
            </a:r>
            <a:r>
              <a:rPr lang="en-US" sz="2400" dirty="0" err="1"/>
              <a:t>rishteydaaron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maal</a:t>
            </a:r>
            <a:r>
              <a:rPr lang="en-US" sz="2400" dirty="0"/>
              <a:t> </a:t>
            </a:r>
            <a:r>
              <a:rPr lang="en-US" sz="2400" dirty="0" err="1"/>
              <a:t>dena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Sawaal</a:t>
            </a:r>
            <a:r>
              <a:rPr lang="en-US" sz="2400" dirty="0"/>
              <a:t> </a:t>
            </a:r>
            <a:r>
              <a:rPr lang="en-US" sz="2400" dirty="0" err="1"/>
              <a:t>karne</a:t>
            </a:r>
            <a:r>
              <a:rPr lang="en-US" sz="2400" dirty="0"/>
              <a:t> </a:t>
            </a:r>
            <a:r>
              <a:rPr lang="en-US" sz="2400" dirty="0" err="1"/>
              <a:t>walon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dena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Sadqa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Karz</a:t>
            </a:r>
            <a:r>
              <a:rPr lang="en-US" sz="2400" dirty="0"/>
              <a:t> </a:t>
            </a:r>
            <a:r>
              <a:rPr lang="en-US" sz="2400" dirty="0" err="1"/>
              <a:t>dena</a:t>
            </a:r>
            <a:r>
              <a:rPr lang="en-US" sz="2400" dirty="0"/>
              <a:t> </a:t>
            </a:r>
          </a:p>
          <a:p>
            <a:r>
              <a:rPr lang="en-US" sz="2400" dirty="0"/>
              <a:t>Allah kay </a:t>
            </a:r>
            <a:r>
              <a:rPr lang="en-US" sz="2400" dirty="0" err="1"/>
              <a:t>deen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</a:t>
            </a:r>
            <a:r>
              <a:rPr lang="en-US" sz="2400" dirty="0" err="1"/>
              <a:t>aam</a:t>
            </a:r>
            <a:r>
              <a:rPr lang="en-US" sz="2400" dirty="0"/>
              <a:t> </a:t>
            </a:r>
            <a:r>
              <a:rPr lang="en-US" sz="2400" dirty="0" err="1"/>
              <a:t>karne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liye</a:t>
            </a:r>
            <a:r>
              <a:rPr lang="en-US" sz="2400" dirty="0"/>
              <a:t> (</a:t>
            </a:r>
            <a:r>
              <a:rPr lang="en-US" sz="2400" dirty="0" err="1"/>
              <a:t>madaaris,dawah</a:t>
            </a:r>
            <a:r>
              <a:rPr lang="en-US" sz="2400" dirty="0"/>
              <a:t> </a:t>
            </a:r>
            <a:r>
              <a:rPr lang="en-US" sz="2400" dirty="0" err="1"/>
              <a:t>centres,ilm</a:t>
            </a:r>
            <a:r>
              <a:rPr lang="en-US" sz="2400" dirty="0"/>
              <a:t> kay </a:t>
            </a:r>
            <a:r>
              <a:rPr lang="en-US" sz="2400" dirty="0" err="1"/>
              <a:t>idaare</a:t>
            </a:r>
            <a:r>
              <a:rPr lang="en-US" sz="2400" dirty="0"/>
              <a:t>, </a:t>
            </a:r>
            <a:r>
              <a:rPr lang="en-US" sz="2400" dirty="0" err="1"/>
              <a:t>apne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apne</a:t>
            </a:r>
            <a:r>
              <a:rPr lang="en-US" sz="2400" dirty="0"/>
              <a:t> </a:t>
            </a:r>
            <a:r>
              <a:rPr lang="en-US" sz="2400" dirty="0" err="1"/>
              <a:t>gharwalon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ilm</a:t>
            </a:r>
            <a:r>
              <a:rPr lang="en-US" sz="2400" dirty="0"/>
              <a:t> par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FB5A1FEF-A496-46BB-B6BE-0C9900518D77}"/>
              </a:ext>
            </a:extLst>
          </p:cNvPr>
          <p:cNvSpPr/>
          <p:nvPr/>
        </p:nvSpPr>
        <p:spPr>
          <a:xfrm>
            <a:off x="4468305" y="1264555"/>
            <a:ext cx="282804" cy="799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8A36-AD46-424D-BD5A-B517C50E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9058605" cy="1355519"/>
          </a:xfrm>
        </p:spPr>
        <p:txBody>
          <a:bodyPr>
            <a:noAutofit/>
          </a:bodyPr>
          <a:lstStyle/>
          <a:p>
            <a:r>
              <a:rPr lang="en-US" b="1" dirty="0" err="1"/>
              <a:t>Infaaq</a:t>
            </a:r>
            <a:r>
              <a:rPr lang="en-US" b="1" dirty="0"/>
              <a:t> fee </a:t>
            </a:r>
            <a:r>
              <a:rPr lang="en-US" b="1" dirty="0" err="1"/>
              <a:t>sabeelillah</a:t>
            </a:r>
            <a:r>
              <a:rPr lang="en-US" b="1" dirty="0"/>
              <a:t> </a:t>
            </a:r>
            <a:r>
              <a:rPr lang="en-US" b="1" dirty="0" err="1"/>
              <a:t>kab</a:t>
            </a:r>
            <a:r>
              <a:rPr lang="en-US" b="1" dirty="0"/>
              <a:t> </a:t>
            </a:r>
            <a:r>
              <a:rPr lang="en-US" b="1" dirty="0" err="1"/>
              <a:t>sabse</a:t>
            </a:r>
            <a:r>
              <a:rPr lang="en-US" b="1" dirty="0"/>
              <a:t> </a:t>
            </a:r>
            <a:r>
              <a:rPr lang="en-US" b="1" dirty="0" err="1"/>
              <a:t>zyada</a:t>
            </a:r>
            <a:r>
              <a:rPr lang="en-US" b="1" dirty="0"/>
              <a:t> </a:t>
            </a:r>
            <a:r>
              <a:rPr lang="en-US" b="1" dirty="0" err="1"/>
              <a:t>faydaymand</a:t>
            </a:r>
            <a:r>
              <a:rPr lang="en-US" b="1" dirty="0"/>
              <a:t> </a:t>
            </a:r>
            <a:r>
              <a:rPr lang="en-US" b="1" dirty="0" err="1"/>
              <a:t>hoga</a:t>
            </a:r>
            <a:r>
              <a:rPr lang="en-US" b="1" dirty="0"/>
              <a:t>?</a:t>
            </a:r>
            <a:br>
              <a:rPr lang="en-US" b="1" dirty="0"/>
            </a:br>
            <a:r>
              <a:rPr lang="en-US" b="1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2A4B8-8FF3-40B8-A5A3-967E1B5C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520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Hikmath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b="1" dirty="0" err="1"/>
              <a:t>saath</a:t>
            </a:r>
            <a:r>
              <a:rPr lang="en-US" sz="2400" b="1" dirty="0"/>
              <a:t> </a:t>
            </a:r>
            <a:r>
              <a:rPr lang="en-US" sz="2400" b="1" dirty="0" err="1"/>
              <a:t>kiya</a:t>
            </a:r>
            <a:r>
              <a:rPr lang="en-US" sz="2400" b="1" dirty="0"/>
              <a:t> </a:t>
            </a:r>
            <a:r>
              <a:rPr lang="en-US" sz="2400" b="1" dirty="0" err="1"/>
              <a:t>hua</a:t>
            </a:r>
            <a:r>
              <a:rPr lang="en-US" sz="2400" b="1" dirty="0"/>
              <a:t> </a:t>
            </a:r>
            <a:r>
              <a:rPr lang="en-US" sz="2400" b="1" dirty="0" err="1"/>
              <a:t>kharch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Kyunki</a:t>
            </a:r>
            <a:r>
              <a:rPr lang="en-US" sz="2400" dirty="0"/>
              <a:t> </a:t>
            </a:r>
            <a:r>
              <a:rPr lang="en-US" sz="2400" dirty="0" err="1"/>
              <a:t>jise</a:t>
            </a:r>
            <a:r>
              <a:rPr lang="en-US" sz="2400" dirty="0"/>
              <a:t> Allah ne </a:t>
            </a:r>
            <a:r>
              <a:rPr lang="en-US" sz="2400" dirty="0" err="1"/>
              <a:t>hikmat</a:t>
            </a:r>
            <a:r>
              <a:rPr lang="en-US" sz="2400" dirty="0"/>
              <a:t> di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usay</a:t>
            </a:r>
            <a:r>
              <a:rPr lang="en-US" sz="2400" dirty="0"/>
              <a:t> </a:t>
            </a:r>
            <a:r>
              <a:rPr lang="en-US" sz="2400" dirty="0" err="1"/>
              <a:t>bohoth</a:t>
            </a:r>
            <a:r>
              <a:rPr lang="en-US" sz="2400" dirty="0"/>
              <a:t> </a:t>
            </a:r>
            <a:r>
              <a:rPr lang="en-US" sz="2400" dirty="0" err="1"/>
              <a:t>badi</a:t>
            </a:r>
            <a:r>
              <a:rPr lang="en-US" sz="2400" dirty="0"/>
              <a:t> </a:t>
            </a:r>
            <a:r>
              <a:rPr lang="en-US" sz="2400" dirty="0" err="1"/>
              <a:t>khair</a:t>
            </a:r>
            <a:r>
              <a:rPr lang="en-US" sz="2400" dirty="0"/>
              <a:t> </a:t>
            </a:r>
            <a:r>
              <a:rPr lang="en-US" sz="2400" dirty="0" err="1"/>
              <a:t>mili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b="1" dirty="0" err="1"/>
              <a:t>Hikmath</a:t>
            </a:r>
            <a:r>
              <a:rPr lang="en-US" sz="2400" b="1" dirty="0"/>
              <a:t> </a:t>
            </a:r>
            <a:r>
              <a:rPr lang="en-US" sz="2400" b="1" dirty="0" err="1"/>
              <a:t>kya</a:t>
            </a:r>
            <a:r>
              <a:rPr lang="en-US" sz="2400" b="1" dirty="0"/>
              <a:t> </a:t>
            </a:r>
            <a:r>
              <a:rPr lang="en-US" sz="2400" b="1" dirty="0" err="1"/>
              <a:t>hai</a:t>
            </a:r>
            <a:r>
              <a:rPr lang="en-US" sz="2400" b="1" dirty="0"/>
              <a:t>?</a:t>
            </a:r>
          </a:p>
          <a:p>
            <a:pPr marL="0" indent="0">
              <a:buNone/>
            </a:pPr>
            <a:r>
              <a:rPr lang="en-US" sz="2400" dirty="0" err="1"/>
              <a:t>Sahi</a:t>
            </a:r>
            <a:r>
              <a:rPr lang="en-US" sz="2400" dirty="0"/>
              <a:t> </a:t>
            </a:r>
            <a:r>
              <a:rPr lang="en-US" sz="2400" dirty="0" err="1"/>
              <a:t>kaam</a:t>
            </a:r>
            <a:r>
              <a:rPr lang="en-US" sz="2400" dirty="0"/>
              <a:t> </a:t>
            </a:r>
            <a:r>
              <a:rPr lang="en-US" sz="2400" dirty="0" err="1"/>
              <a:t>sahi</a:t>
            </a:r>
            <a:r>
              <a:rPr lang="en-US" sz="2400" dirty="0"/>
              <a:t> </a:t>
            </a:r>
            <a:r>
              <a:rPr lang="en-US" sz="2400" dirty="0" err="1"/>
              <a:t>waqt</a:t>
            </a:r>
            <a:r>
              <a:rPr lang="en-US" sz="2400" dirty="0"/>
              <a:t> par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Allah kay </a:t>
            </a:r>
            <a:r>
              <a:rPr lang="en-US" sz="2400" dirty="0" err="1"/>
              <a:t>raah</a:t>
            </a:r>
            <a:r>
              <a:rPr lang="en-US" sz="2400" dirty="0"/>
              <a:t>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  <a:r>
              <a:rPr lang="en-US" sz="2400" dirty="0" err="1"/>
              <a:t>behtareen</a:t>
            </a:r>
            <a:r>
              <a:rPr lang="en-US" sz="2400" dirty="0"/>
              <a:t> </a:t>
            </a:r>
            <a:r>
              <a:rPr lang="en-US" sz="2400" dirty="0" err="1"/>
              <a:t>kism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  <a:r>
              <a:rPr lang="en-US" sz="2400" dirty="0" err="1"/>
              <a:t>kharch</a:t>
            </a:r>
            <a:r>
              <a:rPr lang="en-US" sz="2400" dirty="0"/>
              <a:t> </a:t>
            </a:r>
            <a:r>
              <a:rPr lang="en-US" sz="2400" dirty="0" err="1"/>
              <a:t>karne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Allah se </a:t>
            </a:r>
            <a:r>
              <a:rPr lang="en-US" sz="2400" dirty="0" err="1"/>
              <a:t>hikmat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karni</a:t>
            </a:r>
            <a:r>
              <a:rPr lang="en-US" sz="2400" dirty="0"/>
              <a:t> </a:t>
            </a:r>
            <a:r>
              <a:rPr lang="en-US" sz="2400" dirty="0" err="1"/>
              <a:t>chaahiye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 err="1"/>
              <a:t>Duniya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aakhirath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bhalaaee</a:t>
            </a:r>
            <a:r>
              <a:rPr lang="en-US" sz="2400" dirty="0"/>
              <a:t> </a:t>
            </a:r>
            <a:r>
              <a:rPr lang="en-US" sz="2400" dirty="0" err="1"/>
              <a:t>milni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 err="1"/>
              <a:t>Niyyath</a:t>
            </a:r>
            <a:r>
              <a:rPr lang="en-US" sz="2400" dirty="0"/>
              <a:t> </a:t>
            </a:r>
            <a:r>
              <a:rPr lang="en-US" sz="2400" dirty="0" err="1"/>
              <a:t>ko</a:t>
            </a:r>
            <a:r>
              <a:rPr lang="en-US" sz="2400" dirty="0"/>
              <a:t> Allah kay </a:t>
            </a:r>
            <a:r>
              <a:rPr lang="en-US" sz="2400" dirty="0" err="1"/>
              <a:t>liye</a:t>
            </a:r>
            <a:r>
              <a:rPr lang="en-US" sz="2400" dirty="0"/>
              <a:t> </a:t>
            </a:r>
            <a:r>
              <a:rPr lang="en-US" sz="2400" dirty="0" err="1"/>
              <a:t>khaalis</a:t>
            </a:r>
            <a:r>
              <a:rPr lang="en-US" sz="2400" dirty="0"/>
              <a:t> </a:t>
            </a:r>
            <a:r>
              <a:rPr lang="en-US" sz="2400" dirty="0" err="1"/>
              <a:t>karna</a:t>
            </a:r>
            <a:r>
              <a:rPr lang="en-US" sz="2400" dirty="0"/>
              <a:t> </a:t>
            </a:r>
            <a:r>
              <a:rPr lang="en-US" sz="2400" dirty="0" err="1"/>
              <a:t>hai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804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7397D-EAF9-4FFA-A3B2-FB980ECD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46791"/>
            <a:ext cx="8911687" cy="1280890"/>
          </a:xfrm>
        </p:spPr>
        <p:txBody>
          <a:bodyPr/>
          <a:lstStyle/>
          <a:p>
            <a:r>
              <a:rPr lang="en-US" b="1" dirty="0" err="1"/>
              <a:t>Khethi</a:t>
            </a:r>
            <a:r>
              <a:rPr lang="en-US" b="1" dirty="0"/>
              <a:t>                         </a:t>
            </a:r>
            <a:r>
              <a:rPr lang="en-US" b="1" dirty="0" err="1"/>
              <a:t>infaaq</a:t>
            </a:r>
            <a:r>
              <a:rPr lang="en-US" b="1" dirty="0"/>
              <a:t> fee</a:t>
            </a:r>
            <a:br>
              <a:rPr lang="en-US" b="1" dirty="0"/>
            </a:br>
            <a:r>
              <a:rPr lang="en-US" b="1" dirty="0"/>
              <a:t>                                    </a:t>
            </a:r>
            <a:r>
              <a:rPr lang="en-US" b="1" dirty="0" err="1"/>
              <a:t>sabeelillah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02EC2-1267-4F53-8E05-A5F60595A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41460" y="2126221"/>
            <a:ext cx="4313864" cy="4425407"/>
          </a:xfrm>
        </p:spPr>
        <p:txBody>
          <a:bodyPr>
            <a:normAutofit/>
          </a:bodyPr>
          <a:lstStyle/>
          <a:p>
            <a:r>
              <a:rPr lang="en-US" sz="2000" dirty="0"/>
              <a:t>Beej</a:t>
            </a:r>
          </a:p>
          <a:p>
            <a:r>
              <a:rPr lang="en-US" sz="2000" dirty="0"/>
              <a:t>Beej </a:t>
            </a:r>
            <a:r>
              <a:rPr lang="en-US" sz="2000" dirty="0" err="1"/>
              <a:t>acha</a:t>
            </a:r>
            <a:r>
              <a:rPr lang="en-US" sz="2000" dirty="0"/>
              <a:t> </a:t>
            </a:r>
            <a:r>
              <a:rPr lang="en-US" sz="2000" dirty="0" err="1"/>
              <a:t>tho</a:t>
            </a:r>
            <a:r>
              <a:rPr lang="en-US" sz="2000" dirty="0"/>
              <a:t> </a:t>
            </a:r>
            <a:r>
              <a:rPr lang="en-US" sz="2000" dirty="0" err="1"/>
              <a:t>fasal</a:t>
            </a:r>
            <a:r>
              <a:rPr lang="en-US" sz="2000" dirty="0"/>
              <a:t> </a:t>
            </a:r>
            <a:r>
              <a:rPr lang="en-US" sz="2000" dirty="0" err="1"/>
              <a:t>achi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Zarkhaiz</a:t>
            </a:r>
            <a:r>
              <a:rPr lang="en-US" sz="2000" dirty="0"/>
              <a:t> </a:t>
            </a:r>
            <a:r>
              <a:rPr lang="en-US" sz="2000" dirty="0" err="1"/>
              <a:t>zameen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Ehtiyaat</a:t>
            </a:r>
            <a:r>
              <a:rPr lang="en-US" sz="2000" dirty="0"/>
              <a:t> :</a:t>
            </a:r>
            <a:r>
              <a:rPr lang="en-US" sz="2000" dirty="0" err="1"/>
              <a:t>paani,khaad,bezaroori</a:t>
            </a:r>
            <a:r>
              <a:rPr lang="en-US" sz="2000" dirty="0"/>
              <a:t> </a:t>
            </a:r>
            <a:r>
              <a:rPr lang="en-US" sz="2000" dirty="0" err="1"/>
              <a:t>ghaas</a:t>
            </a:r>
            <a:r>
              <a:rPr lang="en-US" sz="2000" dirty="0"/>
              <a:t> se</a:t>
            </a:r>
          </a:p>
          <a:p>
            <a:r>
              <a:rPr lang="en-US" sz="2000" dirty="0"/>
              <a:t>Mausam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4ED90-0F41-4B4A-89E7-2FFBDDA82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r>
              <a:rPr lang="en-US" sz="2000" dirty="0" err="1"/>
              <a:t>Niyyath</a:t>
            </a:r>
            <a:endParaRPr lang="en-US" sz="2000" dirty="0"/>
          </a:p>
          <a:p>
            <a:r>
              <a:rPr lang="en-US" sz="2000" dirty="0" err="1"/>
              <a:t>Niyyath</a:t>
            </a:r>
            <a:r>
              <a:rPr lang="en-US" sz="2000" dirty="0"/>
              <a:t> </a:t>
            </a:r>
            <a:r>
              <a:rPr lang="en-US" sz="2000" dirty="0" err="1"/>
              <a:t>achi</a:t>
            </a:r>
            <a:r>
              <a:rPr lang="en-US" sz="2000" dirty="0"/>
              <a:t> </a:t>
            </a:r>
            <a:r>
              <a:rPr lang="en-US" sz="2000" dirty="0" err="1"/>
              <a:t>tho</a:t>
            </a:r>
            <a:r>
              <a:rPr lang="en-US" sz="2000" dirty="0"/>
              <a:t> ajar </a:t>
            </a:r>
            <a:r>
              <a:rPr lang="en-US" sz="2000" dirty="0" err="1"/>
              <a:t>acha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Kahaan</a:t>
            </a:r>
            <a:r>
              <a:rPr lang="en-US" sz="2000" dirty="0"/>
              <a:t> </a:t>
            </a:r>
            <a:r>
              <a:rPr lang="en-US" sz="2000" dirty="0" err="1"/>
              <a:t>kharch</a:t>
            </a:r>
            <a:r>
              <a:rPr lang="en-US" sz="2000" dirty="0"/>
              <a:t> </a:t>
            </a:r>
            <a:r>
              <a:rPr lang="en-US" sz="2000" dirty="0" err="1"/>
              <a:t>karna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endParaRPr lang="en-US" sz="2000" dirty="0"/>
          </a:p>
          <a:p>
            <a:r>
              <a:rPr lang="en-US" sz="2000" dirty="0" err="1"/>
              <a:t>Bachna</a:t>
            </a:r>
            <a:r>
              <a:rPr lang="en-US" sz="2000" dirty="0"/>
              <a:t> </a:t>
            </a:r>
            <a:r>
              <a:rPr lang="en-US" sz="2000" dirty="0" err="1"/>
              <a:t>hai:iza</a:t>
            </a:r>
            <a:r>
              <a:rPr lang="en-US" sz="2000" dirty="0"/>
              <a:t> </a:t>
            </a:r>
            <a:r>
              <a:rPr lang="en-US" sz="2000" dirty="0" err="1"/>
              <a:t>dena</a:t>
            </a:r>
            <a:r>
              <a:rPr lang="en-US" sz="2000" dirty="0"/>
              <a:t> ,</a:t>
            </a:r>
            <a:r>
              <a:rPr lang="en-US" sz="2000" dirty="0" err="1"/>
              <a:t>ehsaan</a:t>
            </a:r>
            <a:r>
              <a:rPr lang="en-US" sz="2000" dirty="0"/>
              <a:t> </a:t>
            </a:r>
            <a:r>
              <a:rPr lang="en-US" sz="2000" dirty="0" err="1"/>
              <a:t>jatlaana,riyakaari</a:t>
            </a:r>
            <a:r>
              <a:rPr lang="en-US" sz="2000" dirty="0"/>
              <a:t> se</a:t>
            </a:r>
          </a:p>
          <a:p>
            <a:r>
              <a:rPr lang="en-US" sz="2000" dirty="0" err="1"/>
              <a:t>Waqt</a:t>
            </a:r>
            <a:r>
              <a:rPr lang="en-US" sz="2000" dirty="0"/>
              <a:t>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en-US" sz="2000" dirty="0" err="1"/>
              <a:t>zaroorat</a:t>
            </a:r>
            <a:r>
              <a:rPr lang="en-US" sz="2000" dirty="0"/>
              <a:t> kay </a:t>
            </a:r>
            <a:r>
              <a:rPr lang="en-US" sz="2000" dirty="0" err="1"/>
              <a:t>mutaabiq:ilm,jihaad</a:t>
            </a:r>
            <a:endParaRPr lang="en-US" sz="2000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ECD243FC-F408-41D2-8213-1E7DA162DBC3}"/>
              </a:ext>
            </a:extLst>
          </p:cNvPr>
          <p:cNvSpPr/>
          <p:nvPr/>
        </p:nvSpPr>
        <p:spPr>
          <a:xfrm>
            <a:off x="6612903" y="624110"/>
            <a:ext cx="84841" cy="508853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376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641</TotalTime>
  <Words>1120</Words>
  <Application>Microsoft Office PowerPoint</Application>
  <PresentationFormat>Widescreen</PresentationFormat>
  <Paragraphs>144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Tahoma</vt:lpstr>
      <vt:lpstr>Wingdings</vt:lpstr>
      <vt:lpstr>Wingdings 3</vt:lpstr>
      <vt:lpstr>Wisp</vt:lpstr>
      <vt:lpstr>Infaaq fee sabeelillah</vt:lpstr>
      <vt:lpstr>Infaaq ki teen kismein</vt:lpstr>
      <vt:lpstr>Infaaq fee sabeelillah kya hai?</vt:lpstr>
      <vt:lpstr>Infaaq fee sabeelillah se muraad hai:</vt:lpstr>
      <vt:lpstr>Infaaq fee sabeelillah ki misalein(ayah number 261,264,265)  </vt:lpstr>
      <vt:lpstr>Infaaq fee sabeelillah kay aadaab</vt:lpstr>
      <vt:lpstr>Infaaq fee sabeelillah kaise karein? </vt:lpstr>
      <vt:lpstr>Infaaq fee sabeelillah kab sabse zyada faydaymand hoga?    </vt:lpstr>
      <vt:lpstr>Khethi                         infaaq fee                                     sabeelillah</vt:lpstr>
      <vt:lpstr>Ta’aluq billah</vt:lpstr>
      <vt:lpstr>Amal kay nukhtay</vt:lpstr>
      <vt:lpstr>Apna jaaiza lena hai/self analysis</vt:lpstr>
      <vt:lpstr>Sadqah</vt:lpstr>
      <vt:lpstr>Sadqah kya hai?</vt:lpstr>
      <vt:lpstr>Sadqah ki kismein</vt:lpstr>
      <vt:lpstr>Sadqah kaise karein?</vt:lpstr>
      <vt:lpstr>Sadqa karne se kya hota hai?</vt:lpstr>
      <vt:lpstr>A few ahadees related to infaaq fee sabeelillah</vt:lpstr>
      <vt:lpstr>The above presentation is explaining the following Aayah of surah Al-Baqarah:</vt:lpstr>
      <vt:lpstr>Allah hum sab ko amal ki taufeeq 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Sadqah aur infaaq fee sabeelillah</dc:title>
  <dc:creator>Shoukath</dc:creator>
  <cp:lastModifiedBy>Shoukath</cp:lastModifiedBy>
  <cp:revision>67</cp:revision>
  <dcterms:created xsi:type="dcterms:W3CDTF">2017-12-04T04:32:46Z</dcterms:created>
  <dcterms:modified xsi:type="dcterms:W3CDTF">2017-12-09T12:02:44Z</dcterms:modified>
</cp:coreProperties>
</file>